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7" r:id="rId3"/>
    <p:sldId id="261" r:id="rId4"/>
    <p:sldId id="260" r:id="rId5"/>
    <p:sldId id="264" r:id="rId6"/>
    <p:sldId id="262" r:id="rId7"/>
    <p:sldId id="259" r:id="rId8"/>
    <p:sldId id="263" r:id="rId9"/>
    <p:sldId id="265" r:id="rId10"/>
    <p:sldId id="274" r:id="rId11"/>
    <p:sldId id="267" r:id="rId12"/>
    <p:sldId id="269" r:id="rId13"/>
    <p:sldId id="266" r:id="rId14"/>
    <p:sldId id="270" r:id="rId15"/>
    <p:sldId id="268" r:id="rId16"/>
    <p:sldId id="271" r:id="rId17"/>
    <p:sldId id="272" r:id="rId18"/>
    <p:sldId id="273" r:id="rId19"/>
    <p:sldId id="275" r:id="rId20"/>
    <p:sldId id="276" r:id="rId21"/>
    <p:sldId id="277" r:id="rId22"/>
  </p:sldIdLst>
  <p:sldSz cx="12192000" cy="6858000"/>
  <p:notesSz cx="7010400" cy="9296400"/>
  <p:defaultTextStyle>
    <a:defPPr>
      <a:defRPr lang="en-US"/>
    </a:defPPr>
    <a:lvl1pPr marL="0" algn="l" defTabSz="9142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39" algn="l" defTabSz="9142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77" algn="l" defTabSz="9142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16" algn="l" defTabSz="9142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54" algn="l" defTabSz="9142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91" algn="l" defTabSz="9142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30" algn="l" defTabSz="9142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969" algn="l" defTabSz="9142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06" algn="l" defTabSz="9142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74" autoAdjust="0"/>
    <p:restoredTop sz="94434" autoAdjust="0"/>
  </p:normalViewPr>
  <p:slideViewPr>
    <p:cSldViewPr snapToGrid="0">
      <p:cViewPr varScale="1">
        <p:scale>
          <a:sx n="70" d="100"/>
          <a:sy n="70" d="100"/>
        </p:scale>
        <p:origin x="8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1" y="243842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1" y="882377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1" y="3869637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16" indent="0" algn="ctr">
              <a:buNone/>
              <a:defRPr sz="2200"/>
            </a:lvl2pPr>
            <a:lvl3pPr marL="914432" indent="0" algn="ctr">
              <a:buNone/>
              <a:defRPr sz="2200"/>
            </a:lvl3pPr>
            <a:lvl4pPr marL="1371648" indent="0" algn="ctr">
              <a:buNone/>
              <a:defRPr sz="2000"/>
            </a:lvl4pPr>
            <a:lvl5pPr marL="1828864" indent="0" algn="ctr">
              <a:buNone/>
              <a:defRPr sz="2000"/>
            </a:lvl5pPr>
            <a:lvl6pPr marL="2286080" indent="0" algn="ctr">
              <a:buNone/>
              <a:defRPr sz="2000"/>
            </a:lvl6pPr>
            <a:lvl7pPr marL="2743296" indent="0" algn="ctr">
              <a:buNone/>
              <a:defRPr sz="2000"/>
            </a:lvl7pPr>
            <a:lvl8pPr marL="3200512" indent="0" algn="ctr">
              <a:buNone/>
              <a:defRPr sz="2000"/>
            </a:lvl8pPr>
            <a:lvl9pPr marL="3657728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2F2982-08F3-4F50-AFEB-588FDB2620BC}" type="datetimeFigureOut">
              <a:rPr lang="en-US" smtClean="0"/>
              <a:t>9/29/2014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07733E-3919-42FE-BC20-2052857BEED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2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788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2982-08F3-4F50-AFEB-588FDB2620BC}" type="datetimeFigureOut">
              <a:rPr lang="en-US" smtClean="0"/>
              <a:t>9/29/2014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733E-3919-42FE-BC20-2052857BE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07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1"/>
            <a:ext cx="23241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1" y="762001"/>
            <a:ext cx="74295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2982-08F3-4F50-AFEB-588FDB2620BC}" type="datetimeFigureOut">
              <a:rPr lang="en-US" smtClean="0"/>
              <a:t>9/29/2014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733E-3919-42FE-BC20-2052857BE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471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2982-08F3-4F50-AFEB-588FDB2620BC}" type="datetimeFigureOut">
              <a:rPr lang="en-US" smtClean="0"/>
              <a:t>9/29/2014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733E-3919-42FE-BC20-2052857BE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491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5" y="1173576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1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6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8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9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5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72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2982-08F3-4F50-AFEB-588FDB2620BC}" type="datetimeFigureOut">
              <a:rPr lang="en-US" smtClean="0"/>
              <a:t>9/29/2014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733E-3919-42FE-BC20-2052857BEED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2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639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1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2982-08F3-4F50-AFEB-588FDB2620BC}" type="datetimeFigureOut">
              <a:rPr lang="en-US" smtClean="0"/>
              <a:t>9/29/2014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733E-3919-42FE-BC20-2052857BE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378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16" indent="0">
              <a:buNone/>
              <a:defRPr sz="2000" b="1"/>
            </a:lvl2pPr>
            <a:lvl3pPr marL="914432" indent="0">
              <a:buNone/>
              <a:defRPr sz="1800" b="1"/>
            </a:lvl3pPr>
            <a:lvl4pPr marL="1371648" indent="0">
              <a:buNone/>
              <a:defRPr sz="1600" b="1"/>
            </a:lvl4pPr>
            <a:lvl5pPr marL="1828864" indent="0">
              <a:buNone/>
              <a:defRPr sz="1600" b="1"/>
            </a:lvl5pPr>
            <a:lvl6pPr marL="2286080" indent="0">
              <a:buNone/>
              <a:defRPr sz="1600" b="1"/>
            </a:lvl6pPr>
            <a:lvl7pPr marL="2743296" indent="0">
              <a:buNone/>
              <a:defRPr sz="1600" b="1"/>
            </a:lvl7pPr>
            <a:lvl8pPr marL="3200512" indent="0">
              <a:buNone/>
              <a:defRPr sz="1600" b="1"/>
            </a:lvl8pPr>
            <a:lvl9pPr marL="365772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3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16" indent="0">
              <a:buNone/>
              <a:defRPr sz="2000" b="1"/>
            </a:lvl2pPr>
            <a:lvl3pPr marL="914432" indent="0">
              <a:buNone/>
              <a:defRPr sz="1800" b="1"/>
            </a:lvl3pPr>
            <a:lvl4pPr marL="1371648" indent="0">
              <a:buNone/>
              <a:defRPr sz="1600" b="1"/>
            </a:lvl4pPr>
            <a:lvl5pPr marL="1828864" indent="0">
              <a:buNone/>
              <a:defRPr sz="1600" b="1"/>
            </a:lvl5pPr>
            <a:lvl6pPr marL="2286080" indent="0">
              <a:buNone/>
              <a:defRPr sz="1600" b="1"/>
            </a:lvl6pPr>
            <a:lvl7pPr marL="2743296" indent="0">
              <a:buNone/>
              <a:defRPr sz="1600" b="1"/>
            </a:lvl7pPr>
            <a:lvl8pPr marL="3200512" indent="0">
              <a:buNone/>
              <a:defRPr sz="1600" b="1"/>
            </a:lvl8pPr>
            <a:lvl9pPr marL="365772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2982-08F3-4F50-AFEB-588FDB2620BC}" type="datetimeFigureOut">
              <a:rPr lang="en-US" smtClean="0"/>
              <a:t>9/29/2014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733E-3919-42FE-BC20-2052857BE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959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2982-08F3-4F50-AFEB-588FDB2620BC}" type="datetimeFigureOut">
              <a:rPr lang="en-US" smtClean="0"/>
              <a:t>9/29/2014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733E-3919-42FE-BC20-2052857BE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436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2982-08F3-4F50-AFEB-588FDB2620BC}" type="datetimeFigureOut">
              <a:rPr lang="en-US" smtClean="0"/>
              <a:t>9/29/2014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733E-3919-42FE-BC20-2052857BE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48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1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1"/>
            </a:lvl1pPr>
            <a:lvl2pPr marL="457216" indent="0">
              <a:buNone/>
              <a:defRPr sz="1200"/>
            </a:lvl2pPr>
            <a:lvl3pPr marL="914432" indent="0">
              <a:buNone/>
              <a:defRPr sz="1000"/>
            </a:lvl3pPr>
            <a:lvl4pPr marL="1371648" indent="0">
              <a:buNone/>
              <a:defRPr sz="901"/>
            </a:lvl4pPr>
            <a:lvl5pPr marL="1828864" indent="0">
              <a:buNone/>
              <a:defRPr sz="901"/>
            </a:lvl5pPr>
            <a:lvl6pPr marL="2286080" indent="0">
              <a:buNone/>
              <a:defRPr sz="901"/>
            </a:lvl6pPr>
            <a:lvl7pPr marL="2743296" indent="0">
              <a:buNone/>
              <a:defRPr sz="901"/>
            </a:lvl7pPr>
            <a:lvl8pPr marL="3200512" indent="0">
              <a:buNone/>
              <a:defRPr sz="901"/>
            </a:lvl8pPr>
            <a:lvl9pPr marL="3657728" indent="0">
              <a:buNone/>
              <a:defRPr sz="90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2982-08F3-4F50-AFEB-588FDB2620BC}" type="datetimeFigureOut">
              <a:rPr lang="en-US" smtClean="0"/>
              <a:t>9/29/2014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733E-3919-42FE-BC20-2052857BE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209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8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16" indent="0">
              <a:buNone/>
              <a:defRPr sz="2800"/>
            </a:lvl2pPr>
            <a:lvl3pPr marL="914432" indent="0">
              <a:buNone/>
              <a:defRPr sz="2400"/>
            </a:lvl3pPr>
            <a:lvl4pPr marL="1371648" indent="0">
              <a:buNone/>
              <a:defRPr sz="2000"/>
            </a:lvl4pPr>
            <a:lvl5pPr marL="1828864" indent="0">
              <a:buNone/>
              <a:defRPr sz="2000"/>
            </a:lvl5pPr>
            <a:lvl6pPr marL="2286080" indent="0">
              <a:buNone/>
              <a:defRPr sz="2000"/>
            </a:lvl6pPr>
            <a:lvl7pPr marL="2743296" indent="0">
              <a:buNone/>
              <a:defRPr sz="2000"/>
            </a:lvl7pPr>
            <a:lvl8pPr marL="3200512" indent="0">
              <a:buNone/>
              <a:defRPr sz="2000"/>
            </a:lvl8pPr>
            <a:lvl9pPr marL="3657728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1"/>
            </a:lvl1pPr>
            <a:lvl2pPr marL="457216" indent="0">
              <a:buNone/>
              <a:defRPr sz="1200"/>
            </a:lvl2pPr>
            <a:lvl3pPr marL="914432" indent="0">
              <a:buNone/>
              <a:defRPr sz="1000"/>
            </a:lvl3pPr>
            <a:lvl4pPr marL="1371648" indent="0">
              <a:buNone/>
              <a:defRPr sz="901"/>
            </a:lvl4pPr>
            <a:lvl5pPr marL="1828864" indent="0">
              <a:buNone/>
              <a:defRPr sz="901"/>
            </a:lvl5pPr>
            <a:lvl6pPr marL="2286080" indent="0">
              <a:buNone/>
              <a:defRPr sz="901"/>
            </a:lvl6pPr>
            <a:lvl7pPr marL="2743296" indent="0">
              <a:buNone/>
              <a:defRPr sz="901"/>
            </a:lvl7pPr>
            <a:lvl8pPr marL="3200512" indent="0">
              <a:buNone/>
              <a:defRPr sz="901"/>
            </a:lvl8pPr>
            <a:lvl9pPr marL="3657728" indent="0">
              <a:buNone/>
              <a:defRPr sz="90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2982-08F3-4F50-AFEB-588FDB2620BC}" type="datetimeFigureOut">
              <a:rPr lang="en-US" smtClean="0"/>
              <a:t>9/29/2014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733E-3919-42FE-BC20-2052857BE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83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1" y="243842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3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7" y="6223831"/>
            <a:ext cx="2329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F72F2982-08F3-4F50-AFEB-588FDB2620BC}" type="datetimeFigureOut">
              <a:rPr lang="en-US" smtClean="0"/>
              <a:t>9/29/2014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9" y="6223831"/>
            <a:ext cx="4717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3" y="6223831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E07733E-3919-42FE-BC20-2052857BE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668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8" indent="-182886" algn="l" defTabSz="914432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16" indent="-182886" algn="l" defTabSz="914432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46" indent="-182886" algn="l" defTabSz="914432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76" indent="-182886" algn="l" defTabSz="914432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204" indent="-182886" algn="l" defTabSz="914432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56" indent="-228608" algn="l" defTabSz="914432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67" indent="-228608" algn="l" defTabSz="914432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77" indent="-228608" algn="l" defTabSz="914432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88" indent="-228608" algn="l" defTabSz="914432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6" algn="l" defTabSz="9144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32" algn="l" defTabSz="9144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48" algn="l" defTabSz="9144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64" algn="l" defTabSz="9144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80" algn="l" defTabSz="9144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96" algn="l" defTabSz="9144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12" algn="l" defTabSz="9144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28" algn="l" defTabSz="9144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lcmedia.csumb.edu/Spanish/Puntos_de_partida8/Videos/ch03_minidrama.mov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 err="1" smtClean="0">
                <a:solidFill>
                  <a:srgbClr val="7030A0"/>
                </a:solidFill>
                <a:latin typeface="Bradley Hand ITC" panose="03070402050302030203" pitchFamily="66" charset="0"/>
              </a:rPr>
              <a:t>capÍTULO</a:t>
            </a:r>
            <a:r>
              <a:rPr lang="en-US" sz="4400" dirty="0" smtClean="0">
                <a:solidFill>
                  <a:srgbClr val="7030A0"/>
                </a:solidFill>
                <a:latin typeface="Bradley Hand ITC" panose="03070402050302030203" pitchFamily="66" charset="0"/>
              </a:rPr>
              <a:t> 4 “DE COMPRAS”</a:t>
            </a:r>
            <a:endParaRPr lang="en-US" sz="4400" dirty="0">
              <a:solidFill>
                <a:srgbClr val="7030A0"/>
              </a:solidFill>
              <a:latin typeface="Bradley Hand ITC" panose="03070402050302030203" pitchFamily="66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420000">
            <a:off x="1109981" y="3987189"/>
            <a:ext cx="1885950" cy="2428875"/>
          </a:xfrm>
          <a:prstGeom prst="rect">
            <a:avLst/>
          </a:prstGeom>
        </p:spPr>
      </p:pic>
      <p:sp>
        <p:nvSpPr>
          <p:cNvPr id="9" name="AutoShape 2" descr="data:image/jpeg;base64,/9j/4AAQSkZJRgABAQAAAQABAAD/2wCEAAkGBhQSERUUEhQVFRUWFx4YGRYYFxcfIBgcFxUXGBoYHSAgHCYhGBkjHRQUHy8gIycpLCwsFR4xNTAqNSYsLCkBCQoKDgwOGg8PGjYlHyQsLCwsMDAqLS0wLCwsLCwsLCwsLC0sMC8sKiwsKSwsLCksKSwsLCwsLCwsLCwsLCwsLP/AABEIAKwBAwMBIgACEQEDEQH/xAAcAAACAwEBAQEAAAAAAAAAAAAGBwAFCAQDAgH/xABFEAABAwICBwQGBwgCAgIDAQABAgMRAAQFIQYHEjFRYaEiQXGRCBMyM4GxFDRCUmJzoiM1cnSys8HDktEkQ4LSJaPwFf/EABoBAAIDAQEAAAAAAAAAAAAAAAQFAAEDAgb/xAAwEQABAwIEAwcEAwEBAAAAAAABAAIDBBESITEyBXGhQUJRYYGRwRMz0fAiseEU8f/aAAwDAQACEQMRAD8ARte9nYuOq2WkLcV91CSo+QBNN3Ri0wliPX2KnFSO2pwrGXfsnZHwzprYFpZhwSEMKaYGfY2A2B0CetDsqYn6OQsdXDJo74WfMH1M4pcQfo5aSY7TqgnI98e10o5wb0bDkbq7A4pZR5dpX/1p4NPJUJSQocQQflX3RCKQJg+pTC2IJYLyhGbqirMcsk58Iqg1if8AiXTSbX9gkNA7LXYE+sczhMDuptUpNbn1tv8AJH9xygq4kRZJdxIkQXHiFw4frLvWt60ujgtP+RBolw/W8g5PMKTuzQoHxMGD86WFSlDKuVmjkjjrZ2aO98087DTyyd3PJSeC5T88utXrToUJSQRxBBrP1hgNw/7plxY4hJjLnu60WYJq6v0kKDgt9xyWZ8k5EjgTTGGrlfqy/JNYK6d+sd+SJ9b/AO5rz+BP91FZNrVWleBOJwx9FzcuXCSkSNlCZ/aIO+Cru40GaLuYMxG3YdoT21n13RUf00WahjSA/Io51VGwhsn8T5/5kkthmBv3Bhhlx0yB2EKVE7pgQPjRrg+onE34K20MJPe6sTlyTtGtCYTpVZOAJZdaTuARkjwABjpV2lU7q2a5rswbohr2vF2m6TODejc0mDdXS17uy0kJHMSraJ8YFHGD6psMtoKLVC1D7TsuHPkqR0ovqV0ukktIsWdtr58MOLaSlcBKDCQIGQTuj4V2YfrTu0e82HRl7SYPmmM/EGqjTb6/cfmf4FUlebfNIyR2E9pXkn1EscrsLiMymth+txhWTzS2zxTCh/g9KJcP0vtHvdvokx2VHZOfdCok+FISraw0TunvdsOEZZkbIz75VGVExV0xytdFw8RnJtbF6fhPwGd1KP0kfqNt/Mf6l1ZYDq/v24P0r1Az7KVKVHwyT1qa0MHT9GtxeLcuUh7dKW5Pq1DelM0ybOcOJ7bD99eibsqTgxyMLR++vRZnq3wjRG8uo+j2zzgP2koOzl+I9nrT00YxPBWI2bJLKsu2pAcII79oyR4gCmNh2kNs9ky82r8IUAf+Jg9K0ZNG/aVpHURSbXBZ9wf0fcQdgvFq3Tl7StpUHfkmRI4EijjBvRztEQbl9145yEw2nlxV1puVK1W6GsL1dYfaiWbRkKA9pSdtUjcZVJB8KU2H6U3TEerfcAyyJkeRmn45uPhWbqVcRcWlpB8fhJeKvc0sLTbX4Rzh+tq4Tk6224OIlJ6SOlEthrWtV5OJcaOW8bQ8x3fClDX022VEBIJJ3ACSaDZWzN7b80vj4hOztvzWgLDSG3f9082o8AoT5HPpVjSKw/Qe8egpYUkcVwn559KOcA0JvmoKr0oGXYTK93d2shw3GmUNTK/Vn76pvBVzSaxn95/lHlSuRu0WAAXlk8dlvP8ATX5R1/JMbnwWeKldVlhbrxhptaz+FJO/jw+NEdhqxvHPaSlofjVn5Ca8uyJ79oXjmQSSbWkoZtL9xoy2taD+FRG7w30RWGsm9a3uBwcHEg9RB60UYfqhbGbzylbskAJHMSZJ6US4foRZs+ywknivtHrNHxUlQNDb1TKChqm6Ow+v4VBgesxbxhVo4o5CWZUM+IIEedD+sW8YdvmUvvptCWRk8lW4uuCeyCBuO8im0hsJEAAAdwrOvpHfvFj+VH956mP0C5uGR1+ia/8AMXswTOxelkxtH9XVk6kLFz9JGeba0bJ/4knLxoww/RO1Z92w2DlmRtHLvkznWOLa7W2rabWpCvvJJB8xnRbg+uDE7eAm5U4kR2XQFiB3Se0Pga7ZBGza1aR00Ue1oWrwK/aRGDekksQLq1SrfKmlEeHZVP8AVRxg+vHDH4CnVMKMZOoIEn8QlOXEkVsiFf6ffu+4/hH9aaRlOfS7F2X8NfUw626CkZoWlW5aeBpUWGj9w/7plxY4hJjLmcutJeINLpAAOz5XnuKNLpmgDs+Sq+u2xxl9n3TriOSVGM+W6iiw1U3S83FNtDLedo+Qyn40SYfqlt0+9cccPAQkdJPWsI6Sc5gW6IaKhqCbgW6IWw/WldtwF7Doy9pMHzTGfiDRpgOnyriJtHxM9pA2k5czs1dWGitqz7thsHLMiTl3yZM1aRTSGGZu5/z1TqCnnZvkv6X6lJTF0Wj+JXKXr1m2V6wylwKBGQykwj9VGmEatLKArbU+MjO2Nk/8d4Piaz/rU/fF5+cfkKoMPxd5hW0w640ZBlC1J3btxzrQUsQN7XK0FFCCXFtz5rZFhgNux7pltHMJE5899d9ZbwfXhijEAvJfSO55AO/8QhXWjnB/SSQYF1aqTu7TSwoczsqgjwk0QABkEWGhosAnXQFrf+rM/m/61V04Prhwu4gC5S2o/ZeBRu5ns9a4dat0hy1ZLakrBd3pIIzbVwoer+y5C1v2HckrqlXGH6I3b3sMLjLNQ2Rn3yqJHhRJh+qN9WbrqGxwEqP+B1pCynlftavMx0s0m1pQvYaT3TPu33AMstokZcjIiiTD9bFynJ1Dbvmk9JHSinD9VdojNwuOnL2jA8kxl4k0SWGBMM+6ZbRzCROfPfTKGlqG9+3VNoKOqb37df8AFVYRpabhJm1uEZbykbOY3ySJHwpV6LYZZXcTiLCSY/Z5pUZ7ht7OfhNPR72T4H5ViA0Y6nbJb6mdvRMH0rZbfVzt6f0ta4bq1skAEpU9zUrI/BMCiSzw1poQ02hA/CkDd4b6xzhWlF1bfV7h1qO5K1AZ78pjpRvg+v7EWYDpauE5e2iFQOCkRnzINasiYzaLLZkMce1oC0xUpP4P6R9suBc27rR7yghY5fdPSjjB9ZuG3MBq7a2jHZWdhUnuAXEnwmtFqiipXwh5JEhQI4givyoosoYJraxK1ACLkqSI7DgSsZd2YkfAijvBvSScEC6tUK3yppRT4dlU/wBVJSpUUWo8H154Y/AU6phRjJ1BAk/iTIgcTFGmHYyxcJ2mHm3UnvQtKt3gaxTFX+j+ieIPqCrRi4JzhxKVJHPtmB1qKLYdZz9I794sfyo/vPUW6IaK6RNx6y9Q2js9h4+uMcN2XwUPGvPWJYMi+ZXiDSbtQZHsFbSYDrhjZ2lTvO88PjxJI2MYnaLOWVsTcT9EgEpJyFEuD6t8Ruo9VaOwY7S07Cc9xlcSPCaeujWluEsgBu2TbHPP1QO/8QlRo5w/HGHxLTza+QUJ+I3iuWSsftK5ZPHJtcCkRg/o43S4Nw+0yOCQVq5fdHWjnB/R/wAOagul24OXtq2U5b8kRkeBJpm1K1WyXun+jltY4TdLs2GmFoQClxCAFj9qj7XtdaTWDa7cTt4BeS8kfZeQFfqEK609tb/7mvP4E/3UVk2oonvg/pJoMC6tSnd2mlz4nZVHlJo3wfXHhdxAFylpR+y8CjdzPZ61lGvpKSTABJ5VFFtu2u0OJ2m1pWk96VAjPdmK9qyboxoTi61BVozctZg7cqaHIySnaHhNOrRDR7Hm4+lXzJRnKFt+tV/yGwf1GOFRRI/Wp++Lz84/IUMMW6lqCUJUpRyASCSfgKd+LWli3iVwu8tBcrKztK21ATsjc2SQB4k0daP6ZYYgBLSUW24R6oJB8SkRlxNDipiJtiQoq4ScOLP2SDwfVHidzBTarQkz2nYRu5K7XSjjB/RtdMG6ukIGUpaSVHmNpUAH4GnlaYg26JacQscUqB+VdFbg30RIIOYS+wfUZhjEFTa31Cc3VkzP4UwnpVFrqQMOs7ZVglNqr18SylKCQGlwDAz+NN6lF6SP1G2/mP8AUurVoCwbX7iTMB0tXCcvbRBgcFIjPmQaOcH9I+2VAubdxo5yUELHLfsms+1Kii11g+s/DbmA3dtBRjsrOwZPcAuJPhNE7bgUJSQRxBmsR29stxQShKlqOQSkEk/Ab6P9EtBcdyVapuLYZwVuFoc+yTOf8NRRace9k+B+VYgNat0YwbF20/8Am3rDggdkMFRiMxtBTefMg0udF04Vbx66w9YqQdtSy5u79lUAeArKSZkZAebXWEtRHEQHm10obHDHX1bLLTjiuCEKUfIA0Z4PqRxN+CWQynLN1QGR74Eqy8KfuDaa4eUhLS0MD7hSGwOmz1olZfSsShSVDiCD8q6bI1+03XbJGP2m6SuD+jYnI3V2TxSygDw7Sp/po5wjU5hdvBFsHVCO06SvdyPZ6Ua1K7Wi4msFYQAlLLSUjcA2gAfACpXbUqKLMWjOpV+7zVc2zYyyDm2rP8Kdx8TTGwb0drJuDcOvPnhIbT5CVfqoEBq2sNLLtn3b7gA7idoZ8lSKUs4kO832SSPiw77fZN7CNA7C1j1FqykiO0UhSstx2lSZq+ilRh+tt9OTrbbgyzEpPPiJ8qJLDWrar94HGjzTtDzTn0oxlZC7ttzR0dfA/vW55IzpRa3/AK41+SP7jlM6wx63e9082vkFCc+W8Usdb/1xr8kf3HKzrSDDcLLiDg6C4PaEC1AYqVKRLziuMP0vu2fdvuADuJ2h5KmiXD9b1wnJ5ptwcRKT/kdBQFUrZk8jNHLdlTLHtcUwNMdPWb/Dn7dKVNuuJATtZpyWlW8SdyT3UBaMakTdQV39smfsNnbWOEg7MV8VKLZxB43C6NZxSQbgD0TMwbUDhzMF31twcj21wMuSIyPAk0b4Tova2oH0e3aajvShIOe/OJ60kbDSm6Z92+4I7iqR5KkUTYfrduEZOttujiJSekjoKKZXxndkjWcTiduBCblSgjD9bVqvJxLjR5jaHmnPpRJh2kts/wC6fbUT9naAV/xMEeVFsmjftKOZURSbXBJrTb6/cfmf4FUlEWlli45iFwG21rO3uSknuHAV72Gra9d3thsZZrUBv5CTXn3xPfI7CL5leWkhkkldhaTmUMtOlJlJKTxBIPSrzD9O7xnc8pQyyXChl3Z5j4Gi6w1QJ3vvk8m0gdTPyolw/QGyazDIUcs1kq3eOXSiYqOcZg29fwjIaCpGYOH1/CF8G1ovuEJVal08WdqfKD864dcdk7iFpbIS2WD6+ZuFIQM2l9+0ePCmoywlAhKQkcAAB0oF1vfVmfzf9aqYH6kMZc517eSaO+rTxF7nYreSAMB9HUuAKfvW4yMMDa37xtEgDxg0e4PqOwxiNppT6hObqyZn8IhPSljbXa2zLa1IO+Ukjd4UQYfrFvWv/b6wcHEg9cldawZxFp3CyGj4sw7226pxYfhDLA2WWm2hwQhKd26YGdddLew1vjc8xwzQrzMH/uiSw1h2Tv8A7fVng4Cnr7PWi2VUT9HI6Osgfo74RE5uPhWbq0ai5StJKFJUI3pIO8cqz/Y4M+9k004vcMkmB4ncPjQPEQXYLefwlvFQXYMOevwuKva2vFtmW1qQd8pJG7woqsNVt25BXsND8SpPkmfnRLh+qJlObzq18kgJHMd5+VBspJnZgW6ICOhqHZhtueSEbDWNetb3A4ODiQeuR60Y4FrHdeIBs3FZgbTUkCeMgAedEOH6G2jPsMIniobR81TVylIGQyFM4YJm7n/P9pxBTVDN0nz/AGuZq9KgD6pxM9x2JH66ldVSjreaY2Pis2V+pSSYAk8BXvovp5hIj6Xb3AVIz2gtPPJOyY+BpuaM6X4Q4ALR62Sc4TAQrnkoBVJWcOedxsvPx8KkO8gdUtcP0Mu3vYYWBl2lDZGff2okeE0S2GqJ5WbzyEckgqP+BTTSoESDIPfX7RbOHxN1zR0fC4W7rlCGHar7RuCvbdIj2lQMuSY6zQXrUtEN3TSUJCU+pGQ/Mcpx0pNbTRVespSCSWQABvJLrkCqq4mMi/iPBVWwsjgOBtswgOpR5aapXSgKefbaJ+zExyJkCfCg27w9SFuJAKg2opKgDGRieQpU+F7BdwSWSCSMAuFrrlqV24Tg7tyv1bKCtXQDiScgKvcU1c3Fuwp5xbUIElIUSd4HCO+qbE9wxAZKmwvc0uaMkK1KlSs1kpUr7WwpIBUkgHcSCJ8ONfFWopUmjjCbNteCXCthJcQv2oEwNg79/eaB60ezAAfEXWskeANPiLqyw/SS5YP7J5xPLakHxBkGibD9bV0jJ1Dbo4xsnpl0oHqVbJpGbSrZUSx7XFN2w1uWyveocbPgFDpn0omw7Si1f90+2o8NqD5GD0rPkVKLZXyDcLo5nE5W7gD0Wl5oC1v/AFZn83/Wql7hmLXrSC4y48G0e0RtFInLOZTXTiWmrt0hDd0A4lCtqUwhRMEZmCO/7tay1jZIy0ixK2mr2SxFhBBPt++ioq6LSwcdMNtrWeCUk/IUZYBpBhKI27ZaFSO0v9oBHfvy+CaYWE6R2boAYea5IBCT/wATBHlQ0VI1+rwhIKFkmsg9P9slbh+rW8c3oDQyzWod/ISfOKJMP1QJGbz6jybSB1M/KmJNftMWUMTdRdNY+GwN1F+aH7DQq1t0ktt5x7SlKJyHjFZqwXWriVrAbulqQI7DgCxA7u0JA8CK1k97J8D8qxAaLaxrRZosjmMawWaLJzYP6STqYF1aoXvlTSik8slbQ60c4Pr2wx+AtxbCjAh1BiT+JO0AOZisv1+hJ7t9dLtbUw3Hbe4ALDzToP3FpVu37jXdWP8AAdCMRfIVbWz/AHwsAoHPtqgdaceiGhePtR63EEto7PYc/bmBvGYy4ZKFRRN2pVexbXASAt5tSu9QZIn4esMVKiixZX7Ne1pYuOq2WkLcVuhCSTnu3UYYPqZxS4g/Ry0k/aeUEbvw5r/TUUQ9hOll3ambe5eb3ZJWqDG6RuI5EUcYN6QOItQHg1cDP2kbKj8UQP00RYP6NhyN1dgbpS0jzG0r5xRxg+pTC7eCWC8ofaeUVb/w5I/TUUVHo76QDFwoIctbhKzA/ZD1ok8hCh8ATXtpNjaP/wDVs3ilwICUyHGnEKH7VwTsrSFd87qZFlhrTKdlptDY3QhITu3bhSs1uKi8aI3hkHydcoSsOGO/mEDXuwxX8CEWaVaFIu3Stx11J2OxAHq0bPHx391fWjzSbexbTsJLSmFuOudxVlH8Ugn4Jodb1mW7zSU3lupahv2SNlXExI38DIr8c1pMKQplVn+wjZCAsDIdxAEAchWH1YQ7GDmefVD/AF6cOMjTYnn1yUwF0sYI89b5OKWZUN6RtBPRJ6zQHasuvuJQnaWtwwATvJ4k0RaPaeG2cdHqkm3dUVFkR2J+7lERlByq0RpzYMErtbKHe4q2QB4ZmPhFCH6cgbd1rZH8jmgXfTla277ACxGfuOa7MD1ZtbBRcnafMyEOD9kI7Ko3qnnxqkxbVhcMhSgttTYE7Ukd4AERvMjlXRca1XCCpNu0h4p2fXbyBykcc4JIqlu9LVOWTdsUklC9srKz2syYiOddPdT4bALqR1IW2aNByTIxbQo3P0VDphphrtBJzUqEjZHAdnf/APwDdYOj9rbJZLKVNOL9poq2iBG85mDPPvrqTrVIfQtLavVBvYW2V7yDksZQD3cxVdpNpDaXICWLcoWtwKW4qJOcEbyYz3SBWkz4XtOHX90Wk8lO9jsNr+fxkizQjAAjDHPpWTT0uEZylGyM8s5IE1W3Wq9hRQ41dBDDgGztZkqVuAJiQfOjDEkLCX5yZFrCeG1258gE+YpZ3mmiF2lqyG1bTCkKJJEK2OudaSiJjQ140GXutphDG0MeNBl46/0vS21bum6cZWtKW2gFKe7tlQJEA98A8hBqxxHQa1Fshy3U44C6hKnSQE7Kl7KikQJEkQRPxr7w3WO89dbLdug+u2UbClHIie1MboOYjuo1xa/abtHFXAS6lsgKQhMDaBGykAnuMVzHFC5ri3z1XMUNO9ji3zzPTp6rnxrDkfRXmPUoS2EpQzuErVkI4QqOe+gq51fotkKdLqH1W4St5ggpBBEwFAzmN3GuxzWfbvhP0m2XLa9tGwvvG4nMZ+dfb+uBJ2tm1kH7yxn49mrkfTvzJ5aq5ZKWQ3ceWR/peri7y+a9Ww0iys4glcCU+W7wjxod0i0B+j2wuGn0PNyASBxMSCCQROVfB0zN1cJN8pRtxJLTcgZAxkCCrPvJr90t00RcNJt7Zr1VukzGQKo3ZDIDv786we+J7SSbns/80AQ0j4XsLnG50Hj7DIBCdSu6xwN973TLi+YSY891EmH6qrtz29hofiVJ8kz86EZDI/aEEyCR+1pQ/h+klywf2T7ieW0SPIyD5UTYdrauUQHUtujjGyrzGXSiDD9UDCc3nVuckwkeHeflRNh+h1ox7DCJ4qG0fNU0whpqhvet1TSCkqm963rfpoqvBtPk3Qj6PcJJESEFSRlxH/VJPRnUq5dQV3ls2JHZSvbXnvyyE/GtLKSAkxll/is4A7q3nqH0+G+d/REVNU+lDcX8r38vBMDB/R6sGoL63rg94KthPkntfqo5wnQ2ytfcWzLZyzCBOW4yZM/Gk1h+lF0x7t9wAdxMjyMiiWw1tXCfettuDLMSk8+In4VTOIRndkuY+KRO3AhNmpQVh+te1X7xLjR5jaHmM+lElhpDbve6ebVyChOfI50WyaN+0o6Ooik2uCsalSpWq3SNwPTm4tRsthrYy7Pq0jdzSAfOaLMP1vp3PMEc21A9DHzpZVK82yrlZo5eSjrZ2aO9808sP09sndzwScslgp392eR+Bq+aeSoSlQUOIII6Vm+rHCWrkq/8YPTxb2vjmKMj4g45Obfkj4uKvOTm35LQVKLW/wDXGvyR/ccq/wAAbxnLbLezl76CY/8AhnPjQ1rU2/pTXrNja9SPYBj3jnEzW1VJjhvYjmt6yX6lOThIzGoQXUqVKTJCpUqVKiilSpUqKKVKlSooibENYNy9a/R1bMQEqWAdpQHcc4zynKhmrCw0euHvdMuK5hJjzOVEuH6p7tebhbaHM7R8k5daIwSzZ2JROCec3sShCyvVsuJcbOytJkHgause05ubtsNulIRMkJTG0RunM+VVV3jdjY3z1teNXDoaXs7ba0DagD7Jgxn96mLotppgSo9SplpeQ/bIKVZ920uZ+CqLjo5rWJsCjoqCosWl1gdUv7DR25e90w4rnsmPM5US4dqnul5uFtocCdo+ScutN22uUOJCm1JWnuKSCPMZV60Qzh8Y3G6KZwyMbiT0QHh+qK3TBdcccPAQkf5PWuTTzCmrBhlVq2htRdgq2QokbCjBK5JEimPQFrf+rM/m/wCtVdTwsjicWCxXdRBHFA4sFj49vuqHDta9wiA4224Mtw2THwy6US4frXtl5OJcaPhtDzGfSlFUpWytmb235pNHxCdnbfmtBWGkds97p5tXLaE58jnVjWbUgyI391FOAMYpl9H9eE5xJhPP2+zR0VeXZFvsmEPE3PNiy/L8Jzubj4Vm6nfhCcRCT9JNuRHcFbW7PdAmkxovrBwpMC7tX9rLtbYWnxKRsmOUKruphdUYcItrqtKuB9VhLRa19fReLbZUYSCTwAmrzD9Brx72WFJHFcJGffnmR4A0xdG9OcJcAFq/btnOEkBs88lAGi5CwRIIIO4is2cNHecs4+Et77vZLCw1QuHN55KeSAVdTHyolw/VlZtwVJU6RGa1Hu5CB5zRZUoxlJEzRqOjoYGaN981yN4SykABtAA3DZFSuupRGEeCKwjwSO0f0JeuxtNrY2cs/WpVkeSZPnFF+H6oWxm88pXJACR5mTWY2LlSFBSFKSoZgpJBEcxRbg2t3E7aAm6W4kT2XYXv5q7XWg2UMLey/NAx8OgZqL81pTD9CLNmNlhJIjtL7Ry7+1MfCrtDYSIAAHACkRg/pJOCBdWqVbu00spPM7KpBPKRRzg+vLDH4CnVsKM5OoIiPxJlPWi2sa3aLI1kbWZNFkwKUWt/641+SP7jlNHDsZYuBtMPNujfKFpVv3TBypXa3vrjX5I/uOUJXfaQXEfsHmEC1KtbDRS6e92w4RxIgeZgUTYfqiuFZuuNt8hKj0gdTSdkEj9GpCymlk2tQJUinDh+qa1R7xTjp5nZHknPrRLh+jtsx7pltPMJE5czn1otnD3ncbI1nC5DuIHVIZOCPFBcLaktjetQ2UiTGalQBmQKJMF1ZP3CQv1rKUHcUrC/6cutGut/9zXn8Cf7qKyvY4o8wraZdcaVxQtST5giim0EY1N0azhkQ3EladsNUVun3rjjh4CEjpJ60TYforase7YbB4kSfMyazhg+u/E2IBeDycsnUg5Du2hCs+JJo3wf0k0mBdWhHFTKwfDsqj+qimQRs2hGsp4o9rQnaBX7QXg+uHDLiALkNqMdl0FGZ7pPZ60XW14h1O02tK0n7SVBQ8xWy3WTdan73vPzj8hQpRfrMtlOYzeJQlS1etOSQSdw7hX1g+qPE7mNm1WhJjtOkIEHv7WZHgDUUQzYYs8wraZdcaVxQtST0Io0wfXjibEBTqX05ZOoBMDu2hBz4kmivB/RtcMG6ukJ3ylpJV4dpUfKjjB9ReGMQVNLfUIzdWSJH4UwCDwM1FEMYB6RYcIQ/ZOFWebB2j/wMH9VXuneLJvbZjYQ40S6IFwgszLasgXIST4Gj7DsFYt07LDLbQHchCU7/AUr/SR+o238x/qXXEjBI0tPas5YxKwsPavXDNU7ywFOOtoSYPZlZIPPIfOiXD9Vdoj3hW6eaoHkmD1rMOFaS3VsZt7h1rMGELUAY3SJg/EUb4Pr9xJmA4W7gCfeIg+aY+VYMo4W9nuho6CBndvzzWjLHA2GfdMto5hInLnvNd1J3BvSPt1wLm2daOQ2kFKxzJB2SByE0c4PrPw25j1d22CZ7Lh2DlyVFEgAZBGBoaLAIme9k+B+VYgNbdU4FIJBBBGRG45Viyywt19Wyy0tw5CEJKszu3CrVrkq0wnSe6tTNvcPNZzCVqAMbpEwfiKKMH1JYo/BLIZSe95YTu/CJV0o6wf0bEiDdXZO7stIjxG0qfOKiiFMH1/YizAdLVwBPtog+aI+VMHRnX43cqCF2VwFEgSyPWiTxAAUPCDRDg+pvC7eItg6r7zxK5+B7P6aMLWzQ2NltCUDglIAy3ZCoouW3xpK0hWw+me5TLoI8QU5VKsKlRRYcr9ps6MaFYOI+luXKlSMiAlHP2JVHiRTc0YwHCW4Nm1a7WcEbKl881SuKyZNG/aViyeOTa4FZlwjQm9uvcWryxl2tghOe7tGBHxo3wb0eb9yC+tm3HAqK1D4J7P6q0eBX7Wq2SswH0frRhQW4++4sQeyr1Ykfw9rrXzpxdrsbpoW6lCGge2ouH3i/tOFSoy401aUmtz623+SP7jlBVri2K48Ql/EXFsNwe0L0sNbj6cnmkODimUn/I6US4frTtHMl7bRy9pMjzTOXiBSeqUrZWzN7b80mj4jOztvzWhbDHGHvdPNr5BQnLlvrurODLSlGEAqPBIJPSjTALDFxHqi6hOXvVCI7slSY8BR0VcX5FnsmMPEnPyLCeSKtb/7mvP4E/3UVk2tUaXYfdOYXcIvHGtkpG0WkK2veIORKgnu4UCaL6GYEAn16n1rgyHiUp//AF//AGo36zAbONj5pj/0RggONj5pKIbJIABJOQA3miXB9WmI3MeqtHYP2ljYGXNcVqDR7CbBtP8A4bdskZZtBE8pIznxq8rUEHRbAg5hZ7wb0cbpcG5uGmhl2UBSzHePsgHzpg6M6krOzUFhy5WsTmHVNjPk2UnrTDqVatJvFtJHrK+uEsKAAXEKSFE5Deo9onmTVrh+t9YyeYSrdmhRHiYMz5ihbTb6/cfmf4FUleedUysebO7SvKvq5o5HYXdpTpw/WXZue0tTR4LSfmJHWiK0xBt0S24hY/CoHf4bqzpXTYWzq1D1KVqUCI2AqQe7MbqIj4g/Rwuio+KyaObfktFUovSR+o238x/qXVjgFljIiFlKc/fqB6Zqr41rYOX7W3TfOAJD0k26M/dqB9tcceFMWVALcTgQPNNWVQc3E5paPNZrr1t7VbitltKlq4JBJ8hnT80Y0Q0fTEy4vL6ypQz8BCCOMyKaWEWNs2gC1QylHd6pKAOfs1q2Rr9put2SsftN1l7B9UOJ3EbNsptJjtOkIEHvg9ojwBo5wb0bXDBurpKd8paSVeHaVH9NPipXa0QZo3qstLEEtKuFGBJL7gBIH3UFKT8QaAcF07ubZISgoKBHZKE93d2QDTvc3HwrN1K6+RzC0tNtfhJuJyvjLCw21+Ey8P1vjc+wRzbV/hX/AHRNYawLJ3IPBByyWCnfzOXWkdUoRlfK3XNAx8TmbrmtHsXCViUKSocUkEdK9Kz9hFldKM2yXp4t7Q8cxTFwC0xgR6xxsJyyehRj/wCOfmRTCGrMncKawV5l7h9M0eVK5WkPQNpTc98IVHVdSjrphfyWdqgNfqUkmAJJ7hV1YaGXj3sMLAPersjL+KK8q1jnbRdeLYxzzZouvPD9LLpn3b7kZZE7Qy7oVMDwoksNbb6cnW23BxEpP+R0r0w/VE8rN55CBlkkFR58AD50S2Gq6zb9sLdP4lQPJMUxhhqhobc/wmsFPWjQ25n4zXxh2tO1cICw42owM07Qk/wyelDen7Sbu9ZS040CWRHrFhsmXHNwVBPfuB3UyrHB2WRDTSEfwpA3cTvNZ/8ASO/eLH8qP7z1MDC6RmGU35fvwmhp3yswTOvyFv32R9h2qFRgvPgcm0z+ox8qJbDVtZNb2y4cs1qJ3chArLuD6X3lrH0e5ebAnshZ2c9/ZMp6Ub4P6QeINQHksvjL2k7Kst+aYEniQatlLEzRq6jooGaN981o21sG2hDaEIHBKQPlXvSkwb0jLRcC4YdZOclMOJHDdCv00cYPrEw+6gM3bRJjsqVsqz3CFQSfCiALIoADIL70+/d9x/CP600jKeWnpnDriPuj+tNJFlhSzCElR4JBJ8hSXiP3By+V57iucreXyV8tuFJlJII3EGDV5h+nN4z7L6lAdy+188+telhq/vXdzJQMs1kJ398b+lEuH6oFb33wOTaZ6q/6rCKGfuAjohoaep1jBHReeH63nBAeZSrdmhRB5mDIPmKJ8K1j2r5CZcQr7qkE/wBM1+2GreyazLZcOWa1E7uQgdKIbaybbENoSgcEpA+VNYWVA3uH77J3BHVN3vHtf8JRYpgCr3EbgMusA7ZyU6kK3D7Ht93Cr/D9UCRm8+TuyQmPESZ+QpGa0z/+YvPzj8hXPg+sXELWPU3boAjsqVtpy3CFSAPCrFFFcuIurHD4cRc4XJWn7DQCya3MhZ4uSroculXzTKUiEpCRwAA+VZ6wf0jLxEC4YZeHFMtqPlKf00c4P6QWHuwHg6wcvaTtJz35pkwOYFEtY1m0WRjI2M2iyZ9AWt/6sz+b/rVRLhGl9ndR9HuWXCfshY2st/ZPa6UNa3vqzP5v+tVY1f2XIet+w7klTXrbXa2zLa1IPFKiD0r7tMPcdMNNrWd3ZSTv8N1EOH6tb13MoS2OK1AdBJ6V59kb3bQvLxxSP2Ar4sNYt61/7fWDLJYB3c8j1okw/XB3PsfFtX+Ff9164fqgQM3n1K3ZISB4iTJ+VElhoFZNbmUrPFyVdDl0ppDFVDvW55pxBDWjvW55/lTDNN7W4BDalTG4oX3jiAR1pXaOaEuXgCm3rfZymHEqInkmYPIxTrLKUoISAkRuAA7qxM0+pCgpCilQgggkEHiCN1FvphLb6hvbwyR0lIJrfVN7eGX5WocP1Rspj1zq1ngkBI/yaJMP0OtGYKGESPtKG0cu+VTHwrMuD62MTtoCLpa0iey7Cxn/ABSetHGD+ki8IF1aoWMpU0opPMwraBPxFdsp42aNWsdLDHtaE+0pAyGVftLzB9e2GPQFuLYUe51BgRzTtCjXDcdt7gSw806PwLSqJ3TBy+Nbohd1SpUqKLL+jWuu6tMvU2zicp/ZhCsvxIjPmQaYmDekbaLgXLDrJzkpIcSOHBXSs8VKoADIKgABYLX+D6xsOuoDV20VGOypWwqTuEKiT4URpVO6sO1bYRpXd2sfR7h1oCckrMZ7+z7PSrVrZtZz9I794sfyo/vPV7aGa7MRW8hl0tOhSkp2lNwoAmJlJTn4g0W6baHs4lijH0guAeoSIbKRP7Z/iknuqKLOtduG4K/cHZYZcdMgQhClRO6YGXxrUuEapMMto2bVC1D7TsrOfJXZ6UWsW6UAJQlKQMgEgACOQqKLMOD6jMTfgqaQwk97qwN34U7SulHOD+ja2IN1dKXu7LSAkcxKpJ8YFOmpUUS00s0RYwvCLldoHApCQRtuOLGbqJlBOwRn92l1o7r+ubdIQ5bW7iR9weqP6QU/ppv63/3NefwJ/uorJtVYXuqsL3Wk8H9ITD3YDyXmDlvSFJz35pzgcxRvhGmVldR9HuWXCfshY2st/ZMK6VjWv0GrVrcVSsfYPrAv7X3N08AI7JUVJy3CFSIps6s9bd7ePBm4DKhBO2EEKMeCtnpUUSv1qfve8/OPyFClaCTqxtL/ABS8cuC6f2quylQA4fdnu40eYPq4w61gtWjW0I7Sk7apHfKpg+EVFFlfCdFLu6j6Pbuug96UKjLf2t3WjfB/R+xF2C76q3Tl7StpUHgEzmOBIrSqUgZDKv2oolFg3o5WqINw+66e8IAQOX3lda/NbbYwqztjaD/3BMPFToIDS+5wqA3d0U3qUXpI/Ubb+Y/1LqiAciqIByKHMC9Ix1sBNxaNKTkJZJQQBvOyZBPxFHeD6+MMegLW4wTOTiDGXNO0KzDUq1a2phmP29yJYfadGXsLSqJ3SAZHxrvrD7TxSQpJKVAyCCQQeII3UVYPrUxK2j1d04oCey5Cxn/FJ61FFrN72T4H5ViA1pjVlrDuMRbX69LQKQBKEqEyDJMqInLuqh0A1N2D7KXng64eydkrATumOykGPjUUSFAogwjV/f3UeptXlAx2ikpTnuMqgRWqMH0NsrX6vbMtkfaCAVZ/iMqPnV1UUWdMH9HW9cg3DzLA4CXFD4CE/qo8wLUBYsKC3HH3Vggg7ewARw2IP6qZ9Sooq9jA2kJCU+sgbpeePUrmpVhUqKL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985" y="4301137"/>
            <a:ext cx="3009315" cy="19593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969" y="469803"/>
            <a:ext cx="2511189" cy="1707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6328" y="1558889"/>
            <a:ext cx="2286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0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 smtClean="0">
                <a:latin typeface="Bradley Hand ITC" panose="03070402050302030203" pitchFamily="66" charset="0"/>
              </a:rPr>
              <a:t>A </a:t>
            </a:r>
            <a:r>
              <a:rPr lang="en-US" b="1" dirty="0" err="1" smtClean="0">
                <a:latin typeface="Bradley Hand ITC" panose="03070402050302030203" pitchFamily="66" charset="0"/>
              </a:rPr>
              <a:t>comprar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427" y="1247887"/>
            <a:ext cx="11672047" cy="5303520"/>
          </a:xfrm>
        </p:spPr>
        <p:txBody>
          <a:bodyPr>
            <a:normAutofit/>
          </a:bodyPr>
          <a:lstStyle/>
          <a:p>
            <a:pPr marL="45721" indent="0" algn="just">
              <a:buNone/>
            </a:pP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parejas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seleccionad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imagen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cread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diálogo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el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uno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vosotros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sea el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cliente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el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otro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vendedor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¿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Tendríais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mismo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diálogo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los dos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lugares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45721" indent="0" algn="just">
              <a:buNone/>
            </a:pP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Usad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vocabulario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variado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compras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hablad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tallas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materiales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colores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estilos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precios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etc.</a:t>
            </a:r>
          </a:p>
          <a:p>
            <a:pPr marL="45721" indent="0" algn="just">
              <a:buNone/>
            </a:pPr>
            <a:endParaRPr lang="en-US" sz="1600" b="1" dirty="0">
              <a:solidFill>
                <a:schemeClr val="accent6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endParaRPr lang="en-US" sz="1600" b="1" dirty="0" smtClean="0">
              <a:solidFill>
                <a:schemeClr val="accent6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897" y="2715904"/>
            <a:ext cx="5362378" cy="35684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37" y="2596868"/>
            <a:ext cx="4941950" cy="368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11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 smtClean="0">
                <a:latin typeface="Bradley Hand ITC" panose="03070402050302030203" pitchFamily="66" charset="0"/>
              </a:rPr>
              <a:t>Los </a:t>
            </a:r>
            <a:r>
              <a:rPr lang="en-US" b="1" dirty="0" err="1" smtClean="0">
                <a:latin typeface="Bradley Hand ITC" panose="03070402050302030203" pitchFamily="66" charset="0"/>
              </a:rPr>
              <a:t>adjetivos</a:t>
            </a:r>
            <a:r>
              <a:rPr lang="en-US" b="1" dirty="0" smtClean="0">
                <a:latin typeface="Bradley Hand ITC" panose="03070402050302030203" pitchFamily="66" charset="0"/>
              </a:rPr>
              <a:t> </a:t>
            </a:r>
            <a:r>
              <a:rPr lang="en-US" b="1" dirty="0" err="1" smtClean="0">
                <a:latin typeface="Bradley Hand ITC" panose="03070402050302030203" pitchFamily="66" charset="0"/>
              </a:rPr>
              <a:t>demostrativos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427" y="1247887"/>
            <a:ext cx="11672047" cy="5303520"/>
          </a:xfrm>
        </p:spPr>
        <p:txBody>
          <a:bodyPr>
            <a:normAutofit/>
          </a:bodyPr>
          <a:lstStyle/>
          <a:p>
            <a:pPr marL="45721" indent="0" algn="just"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34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>
              <a:buNone/>
            </a:pPr>
            <a:endParaRPr lang="en-US" sz="3400" b="1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>
              <a:buNone/>
            </a:pPr>
            <a:endParaRPr lang="en-US" sz="34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276454" y="3328894"/>
            <a:ext cx="4005944" cy="32225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bg1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AQUí</a:t>
            </a:r>
            <a:endParaRPr lang="en-US" sz="2800" b="1" dirty="0" smtClean="0">
              <a:solidFill>
                <a:schemeClr val="bg1"/>
              </a:solidFill>
              <a:latin typeface="Bradley Hand ITC" panose="03070402050302030203" pitchFamily="66" charset="0"/>
              <a:cs typeface="Times New Roman" panose="02020603050405020304" pitchFamily="18" charset="0"/>
            </a:endParaRPr>
          </a:p>
          <a:p>
            <a:pPr algn="ctr"/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ESTE </a:t>
            </a:r>
            <a:r>
              <a:rPr lang="en-US" sz="1600" b="1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libro</a:t>
            </a:r>
            <a:r>
              <a:rPr lang="en-US" sz="16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ESTOS </a:t>
            </a:r>
            <a:r>
              <a:rPr lang="en-US" sz="1600" b="1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niños</a:t>
            </a:r>
            <a:endParaRPr lang="en-US" sz="1600" b="1" dirty="0" smtClean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ESTA casa         ESTAS </a:t>
            </a:r>
            <a:r>
              <a:rPr lang="en-US" sz="1600" b="1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chicas</a:t>
            </a:r>
            <a:endParaRPr lang="en-US" sz="16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Hexagon 8"/>
          <p:cNvSpPr/>
          <p:nvPr/>
        </p:nvSpPr>
        <p:spPr>
          <a:xfrm>
            <a:off x="3893415" y="1930400"/>
            <a:ext cx="3857214" cy="3381829"/>
          </a:xfrm>
          <a:prstGeom prst="hexagon">
            <a:avLst>
              <a:gd name="adj" fmla="val 27186"/>
              <a:gd name="vf" fmla="val 11547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Bradley Hand ITC" panose="03070402050302030203" pitchFamily="66" charset="0"/>
                <a:cs typeface="Times New Roman" panose="02020603050405020304" pitchFamily="18" charset="0"/>
              </a:rPr>
              <a:t>AHÍ</a:t>
            </a:r>
          </a:p>
          <a:p>
            <a:pPr algn="ctr"/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ESE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libro</a:t>
            </a:r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  ESOS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niños</a:t>
            </a:r>
            <a:endParaRPr lang="en-US" sz="1600" b="1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ESA casa          ESAS </a:t>
            </a:r>
            <a:r>
              <a:rPr lang="en-US" sz="1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chicas</a:t>
            </a:r>
            <a:endParaRPr lang="en-US" sz="16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612744" y="458994"/>
            <a:ext cx="4255930" cy="261769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Bradley Hand ITC" panose="03070402050302030203" pitchFamily="66" charset="0"/>
              </a:rPr>
              <a:t>ALLÍ / ALLÁ</a:t>
            </a:r>
          </a:p>
          <a:p>
            <a:pPr algn="ctr"/>
            <a:endParaRPr lang="en-US" b="1" dirty="0"/>
          </a:p>
          <a:p>
            <a:pPr algn="ctr"/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AQUEL </a:t>
            </a:r>
            <a:r>
              <a:rPr lang="en-US" sz="16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libro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AQUELLOS </a:t>
            </a:r>
            <a:r>
              <a:rPr lang="en-US" sz="16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niños</a:t>
            </a:r>
            <a:endParaRPr lang="en-US" sz="1600" b="1" dirty="0" smtClean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b="1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AQUELLA casa	  AQUELLAS </a:t>
            </a:r>
            <a:r>
              <a:rPr lang="en-US" sz="16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chicas</a:t>
            </a:r>
            <a:endParaRPr lang="en-US" sz="1600" b="1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84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 smtClean="0">
                <a:latin typeface="Bradley Hand ITC" panose="03070402050302030203" pitchFamily="66" charset="0"/>
              </a:rPr>
              <a:t>Los </a:t>
            </a:r>
            <a:r>
              <a:rPr lang="en-US" b="1" dirty="0" err="1" smtClean="0">
                <a:latin typeface="Bradley Hand ITC" panose="03070402050302030203" pitchFamily="66" charset="0"/>
              </a:rPr>
              <a:t>adjetivos</a:t>
            </a:r>
            <a:r>
              <a:rPr lang="en-US" b="1" dirty="0" smtClean="0">
                <a:latin typeface="Bradley Hand ITC" panose="03070402050302030203" pitchFamily="66" charset="0"/>
              </a:rPr>
              <a:t> </a:t>
            </a:r>
            <a:r>
              <a:rPr lang="en-US" b="1" dirty="0" err="1" smtClean="0">
                <a:latin typeface="Bradley Hand ITC" panose="03070402050302030203" pitchFamily="66" charset="0"/>
              </a:rPr>
              <a:t>demostrativos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427" y="1247887"/>
            <a:ext cx="11672047" cy="5303520"/>
          </a:xfrm>
        </p:spPr>
        <p:txBody>
          <a:bodyPr>
            <a:normAutofit/>
          </a:bodyPr>
          <a:lstStyle/>
          <a:p>
            <a:pPr marL="45721" indent="0" algn="just"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parejas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contestad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siguientes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preguntas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según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ejemplo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2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30" lvl="1" indent="0">
              <a:buNone/>
            </a:pP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Lee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ese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libro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Luis? (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revista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aquí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6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30" lvl="1" indent="0">
              <a:buNone/>
            </a:pP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No, no lee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ese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libro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lee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revista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45722" indent="0">
              <a:buNone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¿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Compra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aquel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cuaderno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Marta? (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diccionario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ahí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2" indent="0">
              <a:buNone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¿Vive en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apartamento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Juan? (casa /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allí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45722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¿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esa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mesa de Martín? (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escritorio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aquí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45722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¿Son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aquellos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perros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marrones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(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gatos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aquí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45722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5.¿Ves a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esos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señores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(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niños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allí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2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¿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Trabajáis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esta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biblioteca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menudo? (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oficina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ahí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2" indent="0">
              <a:buNone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6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46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 smtClean="0">
                <a:latin typeface="Bradley Hand ITC" panose="03070402050302030203" pitchFamily="66" charset="0"/>
              </a:rPr>
              <a:t>Los </a:t>
            </a:r>
            <a:r>
              <a:rPr lang="en-US" b="1" dirty="0" err="1" smtClean="0">
                <a:latin typeface="Bradley Hand ITC" panose="03070402050302030203" pitchFamily="66" charset="0"/>
              </a:rPr>
              <a:t>pronombres</a:t>
            </a:r>
            <a:r>
              <a:rPr lang="en-US" b="1" dirty="0" smtClean="0">
                <a:latin typeface="Bradley Hand ITC" panose="03070402050302030203" pitchFamily="66" charset="0"/>
              </a:rPr>
              <a:t> </a:t>
            </a:r>
            <a:r>
              <a:rPr lang="en-US" b="1" dirty="0" err="1" smtClean="0">
                <a:latin typeface="Bradley Hand ITC" panose="03070402050302030203" pitchFamily="66" charset="0"/>
              </a:rPr>
              <a:t>demostrativos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427" y="1247887"/>
            <a:ext cx="11672047" cy="5303520"/>
          </a:xfrm>
        </p:spPr>
        <p:txBody>
          <a:bodyPr>
            <a:normAutofit/>
          </a:bodyPr>
          <a:lstStyle/>
          <a:p>
            <a:pPr marL="45721" indent="0" algn="just"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34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>
              <a:buNone/>
            </a:pPr>
            <a:endParaRPr lang="en-US" sz="3400" b="1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>
              <a:buNone/>
            </a:pPr>
            <a:endParaRPr lang="en-US" sz="34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247426" y="3473525"/>
            <a:ext cx="4916414" cy="29563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chemeClr val="bg1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AQUí</a:t>
            </a:r>
            <a:endParaRPr lang="en-US" sz="2000" b="1" dirty="0" smtClean="0">
              <a:solidFill>
                <a:schemeClr val="bg1"/>
              </a:solidFill>
              <a:latin typeface="Bradley Hand ITC" panose="03070402050302030203" pitchFamily="66" charset="0"/>
              <a:cs typeface="Times New Roman" panose="02020603050405020304" pitchFamily="18" charset="0"/>
            </a:endParaRPr>
          </a:p>
          <a:p>
            <a:pPr algn="ctr"/>
            <a:endParaRPr lang="en-US" sz="1400" b="1" dirty="0" smtClean="0">
              <a:solidFill>
                <a:schemeClr val="bg1"/>
              </a:solidFill>
              <a:latin typeface="Bradley Hand ITC" panose="03070402050302030203" pitchFamily="66" charset="0"/>
              <a:cs typeface="Times New Roman" panose="02020603050405020304" pitchFamily="18" charset="0"/>
            </a:endParaRPr>
          </a:p>
          <a:p>
            <a:pPr algn="ctr"/>
            <a:r>
              <a:rPr lang="en-US" sz="14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Este </a:t>
            </a:r>
            <a:r>
              <a:rPr lang="en-US" sz="1400" b="1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libro</a:t>
            </a:r>
            <a:r>
              <a:rPr lang="en-US" sz="14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4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pequeño</a:t>
            </a:r>
            <a:r>
              <a:rPr lang="en-US" sz="14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ESTE </a:t>
            </a:r>
            <a:r>
              <a:rPr lang="en-US" sz="1400" b="1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4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grande</a:t>
            </a:r>
            <a:r>
              <a:rPr lang="en-US" sz="14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en-US" sz="1400" b="1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</a:t>
            </a:r>
            <a:r>
              <a:rPr lang="en-US" sz="14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casa </a:t>
            </a:r>
            <a:r>
              <a:rPr lang="en-US" sz="1400" b="1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4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bonita</a:t>
            </a:r>
            <a:r>
              <a:rPr lang="en-US" sz="14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ESTA </a:t>
            </a:r>
            <a:r>
              <a:rPr lang="en-US" sz="1400" b="1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4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</a:t>
            </a:r>
            <a:r>
              <a:rPr lang="en-US" sz="14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en-US" sz="1400" b="1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Estos</a:t>
            </a:r>
            <a:r>
              <a:rPr lang="en-US" sz="14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niños</a:t>
            </a:r>
            <a:r>
              <a:rPr lang="en-US" sz="14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son </a:t>
            </a:r>
            <a:r>
              <a:rPr lang="en-US" sz="1400" b="1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malos</a:t>
            </a:r>
            <a:r>
              <a:rPr lang="en-US" sz="14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ESTOS son </a:t>
            </a:r>
            <a:r>
              <a:rPr lang="en-US" sz="1400" b="1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buenos</a:t>
            </a:r>
            <a:r>
              <a:rPr lang="en-US" sz="14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en-US" sz="1400" b="1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Estas</a:t>
            </a:r>
            <a:r>
              <a:rPr lang="en-US" sz="14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chicas</a:t>
            </a:r>
            <a:r>
              <a:rPr lang="en-US" sz="14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son </a:t>
            </a:r>
            <a:r>
              <a:rPr lang="en-US" sz="1400" b="1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altas</a:t>
            </a:r>
            <a:r>
              <a:rPr lang="en-US" sz="14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ESTAS son </a:t>
            </a:r>
            <a:r>
              <a:rPr lang="en-US" sz="1400" b="1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bajas</a:t>
            </a:r>
            <a:r>
              <a:rPr lang="en-US" sz="14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endParaRPr lang="en-US" sz="14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Hexagon 8"/>
          <p:cNvSpPr/>
          <p:nvPr/>
        </p:nvSpPr>
        <p:spPr>
          <a:xfrm>
            <a:off x="3817258" y="1395249"/>
            <a:ext cx="4688114" cy="3527143"/>
          </a:xfrm>
          <a:prstGeom prst="hexagon">
            <a:avLst>
              <a:gd name="adj" fmla="val 27186"/>
              <a:gd name="vf" fmla="val 11547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Bradley Hand ITC" panose="03070402050302030203" pitchFamily="66" charset="0"/>
                <a:cs typeface="Times New Roman" panose="02020603050405020304" pitchFamily="18" charset="0"/>
              </a:rPr>
              <a:t>AHÍ</a:t>
            </a:r>
          </a:p>
          <a:p>
            <a:pPr algn="ctr"/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Ese</a:t>
            </a:r>
            <a:r>
              <a:rPr lang="en-US" sz="1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libro</a:t>
            </a:r>
            <a:r>
              <a:rPr lang="en-US" sz="1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pequeño</a:t>
            </a:r>
            <a:r>
              <a:rPr lang="en-US" sz="1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ESE </a:t>
            </a:r>
            <a:r>
              <a:rPr lang="en-US" sz="14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grande</a:t>
            </a:r>
            <a:r>
              <a:rPr lang="en-US" sz="1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en-US" sz="14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Esa</a:t>
            </a:r>
            <a:r>
              <a:rPr lang="en-US" sz="1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casa </a:t>
            </a:r>
            <a:r>
              <a:rPr lang="en-US" sz="14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bonita</a:t>
            </a:r>
            <a:r>
              <a:rPr lang="en-US" sz="1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ESA </a:t>
            </a:r>
            <a:r>
              <a:rPr lang="en-US" sz="14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</a:t>
            </a:r>
            <a:r>
              <a:rPr lang="en-US" sz="1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en-US" sz="14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Esos</a:t>
            </a:r>
            <a:r>
              <a:rPr lang="en-US" sz="1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niños</a:t>
            </a:r>
            <a:r>
              <a:rPr lang="en-US" sz="1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son </a:t>
            </a:r>
            <a:r>
              <a:rPr lang="en-US" sz="14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malos</a:t>
            </a:r>
            <a:r>
              <a:rPr lang="en-US" sz="1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ESOS son </a:t>
            </a:r>
            <a:r>
              <a:rPr lang="en-US" sz="14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buenos</a:t>
            </a:r>
            <a:r>
              <a:rPr lang="en-US" sz="1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en-US" sz="14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Esas</a:t>
            </a:r>
            <a:r>
              <a:rPr lang="en-US" sz="1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chicas</a:t>
            </a:r>
            <a:r>
              <a:rPr lang="en-US" sz="1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son </a:t>
            </a:r>
            <a:r>
              <a:rPr lang="en-US" sz="14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altas</a:t>
            </a:r>
            <a:r>
              <a:rPr lang="en-US" sz="1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ESAS son </a:t>
            </a:r>
            <a:r>
              <a:rPr lang="en-US" sz="14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bajas</a:t>
            </a:r>
            <a:r>
              <a:rPr lang="en-US" sz="1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0" name="Rectangle 9"/>
          <p:cNvSpPr/>
          <p:nvPr/>
        </p:nvSpPr>
        <p:spPr>
          <a:xfrm>
            <a:off x="7663543" y="425269"/>
            <a:ext cx="4255930" cy="261769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Bradley Hand ITC" panose="03070402050302030203" pitchFamily="66" charset="0"/>
              </a:rPr>
              <a:t>ALLÍ / ALLÁ</a:t>
            </a:r>
          </a:p>
          <a:p>
            <a:pPr algn="ctr"/>
            <a:endParaRPr lang="en-US" b="1" dirty="0"/>
          </a:p>
          <a:p>
            <a:pPr algn="ctr"/>
            <a:r>
              <a:rPr lang="en-US" sz="14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Aquel</a:t>
            </a:r>
            <a:r>
              <a:rPr lang="en-US" sz="14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libro</a:t>
            </a:r>
            <a:r>
              <a:rPr lang="en-US" sz="14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4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pequeño</a:t>
            </a:r>
            <a:r>
              <a:rPr lang="en-US" sz="14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AQUEL </a:t>
            </a:r>
            <a:r>
              <a:rPr lang="en-US" sz="14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4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pequeño</a:t>
            </a:r>
            <a:r>
              <a:rPr lang="en-US" sz="14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en-US" sz="14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Aquella</a:t>
            </a:r>
            <a:r>
              <a:rPr lang="en-US" sz="14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casa </a:t>
            </a:r>
            <a:r>
              <a:rPr lang="en-US" sz="14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4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bonita</a:t>
            </a:r>
            <a:r>
              <a:rPr lang="en-US" sz="14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AQUELLA </a:t>
            </a:r>
            <a:r>
              <a:rPr lang="en-US" sz="14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4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</a:t>
            </a:r>
            <a:r>
              <a:rPr lang="en-US" sz="14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en-US" sz="14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Aquellos</a:t>
            </a:r>
            <a:r>
              <a:rPr lang="en-US" sz="14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niños</a:t>
            </a:r>
            <a:r>
              <a:rPr lang="en-US" sz="14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son </a:t>
            </a:r>
            <a:r>
              <a:rPr lang="en-US" sz="14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malos</a:t>
            </a:r>
            <a:r>
              <a:rPr lang="en-US" sz="14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AQUELLOS son </a:t>
            </a:r>
            <a:r>
              <a:rPr lang="en-US" sz="14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buenos</a:t>
            </a:r>
            <a:r>
              <a:rPr lang="en-US" sz="14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en-US" sz="14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Aquellas</a:t>
            </a:r>
            <a:r>
              <a:rPr lang="en-US" sz="14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chicas</a:t>
            </a:r>
            <a:r>
              <a:rPr lang="en-US" sz="14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son </a:t>
            </a:r>
            <a:r>
              <a:rPr lang="en-US" sz="14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altas</a:t>
            </a:r>
            <a:r>
              <a:rPr lang="en-US" sz="14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AQUELLAS son </a:t>
            </a:r>
            <a:r>
              <a:rPr lang="en-US" sz="14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bajas</a:t>
            </a:r>
            <a:r>
              <a:rPr lang="en-US" sz="14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endParaRPr lang="en-US" sz="1400" b="1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Isosceles Triangle 4"/>
          <p:cNvSpPr/>
          <p:nvPr/>
        </p:nvSpPr>
        <p:spPr>
          <a:xfrm>
            <a:off x="8215086" y="3715657"/>
            <a:ext cx="2946400" cy="2351314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ESTO</a:t>
            </a:r>
          </a:p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ESO</a:t>
            </a:r>
          </a:p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AQUELLO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687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 smtClean="0">
                <a:latin typeface="Bradley Hand ITC" panose="03070402050302030203" pitchFamily="66" charset="0"/>
              </a:rPr>
              <a:t>Los </a:t>
            </a:r>
            <a:r>
              <a:rPr lang="en-US" b="1" dirty="0" err="1" smtClean="0">
                <a:latin typeface="Bradley Hand ITC" panose="03070402050302030203" pitchFamily="66" charset="0"/>
              </a:rPr>
              <a:t>pronombres</a:t>
            </a:r>
            <a:r>
              <a:rPr lang="en-US" b="1" dirty="0" smtClean="0">
                <a:latin typeface="Bradley Hand ITC" panose="03070402050302030203" pitchFamily="66" charset="0"/>
              </a:rPr>
              <a:t> </a:t>
            </a:r>
            <a:r>
              <a:rPr lang="en-US" b="1" dirty="0" err="1" smtClean="0">
                <a:latin typeface="Bradley Hand ITC" panose="03070402050302030203" pitchFamily="66" charset="0"/>
              </a:rPr>
              <a:t>demostrativos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427" y="1247887"/>
            <a:ext cx="11672047" cy="5303520"/>
          </a:xfrm>
        </p:spPr>
        <p:txBody>
          <a:bodyPr>
            <a:normAutofit/>
          </a:bodyPr>
          <a:lstStyle/>
          <a:p>
            <a:pPr marL="45721" indent="0" algn="just"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parejas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completad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siguientes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oraciones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usando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los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pronombres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demostrativos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según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adverbio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dado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2" indent="0"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Este </a:t>
            </a:r>
            <a:r>
              <a:rPr lang="en-US" sz="16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pantalón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algodón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_____________ (</a:t>
            </a:r>
            <a:r>
              <a:rPr lang="en-US" sz="16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allí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lana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2" indent="0">
              <a:buNone/>
            </a:pP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Este </a:t>
            </a:r>
            <a:r>
              <a:rPr lang="en-US" sz="16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pantalón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algodón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aquel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lana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45722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Aquella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clase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muy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interesante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_____________________ (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ahí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muy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difícil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2" indent="0">
              <a:buNone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Este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bolígrafo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negro,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_______________________ (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allí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azul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2" indent="0">
              <a:buNone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Ese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pájaro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bonito,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_____________________ (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aquí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son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feos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2" indent="0">
              <a:buNone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Aquellos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niños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viven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padres,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____________________ (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aquí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viven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abuelos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2" indent="0">
              <a:buNone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Esa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médica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muy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eficiente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___________________ (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allí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muy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perezosa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2" indent="0">
              <a:buNone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Estas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revistas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son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muy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divertidas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_____________________ (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ahí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son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muy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aburridas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43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 smtClean="0">
                <a:latin typeface="Bradley Hand ITC" panose="03070402050302030203" pitchFamily="66" charset="0"/>
              </a:rPr>
              <a:t>Los </a:t>
            </a:r>
            <a:r>
              <a:rPr lang="en-US" b="1" dirty="0" err="1" smtClean="0">
                <a:latin typeface="Bradley Hand ITC" panose="03070402050302030203" pitchFamily="66" charset="0"/>
              </a:rPr>
              <a:t>adjetivos</a:t>
            </a:r>
            <a:r>
              <a:rPr lang="en-US" b="1" dirty="0" smtClean="0">
                <a:latin typeface="Bradley Hand ITC" panose="03070402050302030203" pitchFamily="66" charset="0"/>
              </a:rPr>
              <a:t> y </a:t>
            </a:r>
            <a:r>
              <a:rPr lang="en-US" b="1" dirty="0" err="1" smtClean="0">
                <a:latin typeface="Bradley Hand ITC" panose="03070402050302030203" pitchFamily="66" charset="0"/>
              </a:rPr>
              <a:t>pronombres</a:t>
            </a:r>
            <a:r>
              <a:rPr lang="en-US" b="1" dirty="0" smtClean="0">
                <a:latin typeface="Bradley Hand ITC" panose="03070402050302030203" pitchFamily="66" charset="0"/>
              </a:rPr>
              <a:t> </a:t>
            </a:r>
            <a:r>
              <a:rPr lang="en-US" b="1" dirty="0" err="1" smtClean="0">
                <a:latin typeface="Bradley Hand ITC" panose="03070402050302030203" pitchFamily="66" charset="0"/>
              </a:rPr>
              <a:t>demostrativos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426" y="1161826"/>
            <a:ext cx="11672047" cy="5303520"/>
          </a:xfrm>
        </p:spPr>
        <p:txBody>
          <a:bodyPr>
            <a:normAutofit/>
          </a:bodyPr>
          <a:lstStyle/>
          <a:p>
            <a:pPr marL="45722" indent="0" algn="just">
              <a:lnSpc>
                <a:spcPct val="150000"/>
              </a:lnSpc>
              <a:buNone/>
            </a:pPr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 algn="just">
              <a:lnSpc>
                <a:spcPct val="150000"/>
              </a:lnSpc>
              <a:buNone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parejas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completad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siguientes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oraciones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 la forma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correcta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adjetivo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demostrativo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corresponde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los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adverbios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entre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paréntesis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Después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reescribid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oración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usando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pronombre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demostrativo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2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45722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(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Aquí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___________________________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señores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son los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abuelos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Pedro.</a:t>
            </a:r>
          </a:p>
          <a:p>
            <a:pPr marL="45722" indent="0">
              <a:buNone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Ahí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_______________________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dependiente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muy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alto.</a:t>
            </a:r>
          </a:p>
          <a:p>
            <a:pPr marL="45722" indent="0">
              <a:buNone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Allí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Los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profesores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compraron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_________________________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libros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2" indent="0">
              <a:buNone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Ahí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________________________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pizarras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están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sucias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2" indent="0">
              <a:buNone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Aquí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En ______________________ ciudad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viven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millones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personas.</a:t>
            </a:r>
          </a:p>
          <a:p>
            <a:pPr marL="45722" indent="0">
              <a:buNone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Allí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________________________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calculadora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está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vieja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2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6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>
              <a:buNone/>
            </a:pPr>
            <a:endParaRPr lang="en-US" sz="3400" b="1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>
              <a:buNone/>
            </a:pPr>
            <a:endParaRPr lang="en-US" sz="34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30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 smtClean="0">
                <a:latin typeface="Bradley Hand ITC" panose="03070402050302030203" pitchFamily="66" charset="0"/>
              </a:rPr>
              <a:t>Los </a:t>
            </a:r>
            <a:r>
              <a:rPr lang="en-US" b="1" dirty="0" err="1" smtClean="0">
                <a:latin typeface="Bradley Hand ITC" panose="03070402050302030203" pitchFamily="66" charset="0"/>
              </a:rPr>
              <a:t>adjetivos</a:t>
            </a:r>
            <a:r>
              <a:rPr lang="en-US" b="1" dirty="0" smtClean="0">
                <a:latin typeface="Bradley Hand ITC" panose="03070402050302030203" pitchFamily="66" charset="0"/>
              </a:rPr>
              <a:t> y </a:t>
            </a:r>
            <a:r>
              <a:rPr lang="en-US" b="1" dirty="0" err="1" smtClean="0">
                <a:latin typeface="Bradley Hand ITC" panose="03070402050302030203" pitchFamily="66" charset="0"/>
              </a:rPr>
              <a:t>pronombres</a:t>
            </a:r>
            <a:r>
              <a:rPr lang="en-US" b="1" dirty="0" smtClean="0">
                <a:latin typeface="Bradley Hand ITC" panose="03070402050302030203" pitchFamily="66" charset="0"/>
              </a:rPr>
              <a:t> </a:t>
            </a:r>
            <a:r>
              <a:rPr lang="en-US" b="1" dirty="0" err="1" smtClean="0">
                <a:latin typeface="Bradley Hand ITC" panose="03070402050302030203" pitchFamily="66" charset="0"/>
              </a:rPr>
              <a:t>demostrativos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426" y="1161826"/>
            <a:ext cx="11672047" cy="5303520"/>
          </a:xfrm>
        </p:spPr>
        <p:txBody>
          <a:bodyPr>
            <a:normAutofit/>
          </a:bodyPr>
          <a:lstStyle/>
          <a:p>
            <a:pPr marL="45722" indent="0" algn="just">
              <a:lnSpc>
                <a:spcPct val="150000"/>
              </a:lnSpc>
              <a:buNone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parejas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cread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oraciones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relacionadas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siguientes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fotos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siguiendo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ejemplo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2" indent="0" algn="just">
              <a:lnSpc>
                <a:spcPct val="100000"/>
              </a:lnSpc>
              <a:buNone/>
            </a:pP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</a:t>
            </a:r>
            <a:r>
              <a:rPr lang="en-US" sz="16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gustan</a:t>
            </a:r>
            <a:r>
              <a:rPr lang="en-US" sz="16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estos</a:t>
            </a:r>
            <a:r>
              <a:rPr lang="en-US" sz="16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zapatos</a:t>
            </a:r>
            <a:r>
              <a:rPr lang="en-US" sz="16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marrones</a:t>
            </a:r>
            <a:r>
              <a:rPr lang="en-US" sz="16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45722" indent="0" algn="just">
              <a:lnSpc>
                <a:spcPct val="100000"/>
              </a:lnSpc>
              <a:buNone/>
            </a:pP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No, no me </a:t>
            </a:r>
            <a:r>
              <a:rPr lang="en-US" sz="16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gustan</a:t>
            </a:r>
            <a:r>
              <a:rPr lang="en-US" sz="16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esos</a:t>
            </a:r>
            <a:r>
              <a:rPr lang="en-US" sz="16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zapatos</a:t>
            </a:r>
            <a:r>
              <a:rPr lang="en-US" sz="16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marrones</a:t>
            </a:r>
            <a:r>
              <a:rPr lang="en-US" sz="16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me </a:t>
            </a:r>
            <a:r>
              <a:rPr lang="en-US" sz="16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gustan</a:t>
            </a:r>
            <a:r>
              <a:rPr lang="en-US" sz="16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aquellos</a:t>
            </a:r>
            <a:r>
              <a:rPr lang="en-US" sz="16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rojos</a:t>
            </a:r>
            <a:r>
              <a:rPr lang="en-US" sz="16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>
              <a:buNone/>
            </a:pPr>
            <a:endParaRPr lang="en-US" sz="3400" b="1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>
              <a:buNone/>
            </a:pPr>
            <a:endParaRPr lang="en-US" sz="34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utoShape 2" descr="data:image/jpeg;base64,/9j/4AAQSkZJRgABAQAAAQABAAD/2wCEAAkGBxQTEhUUEhQVFBUVGBgYGBgYFRYcHBoaGRsYHRgbGRobHCggGBolHRwYITEiJSkrLi4uGB8zODMsNygtLisBCgoKDg0OGxAQGiwkICQsLCw3LCwsLCwsLCwsLCwsLCwsLCwsLCwsLCwsLCwsLCwsLCwsLCwsLCwsLCwsLCwsLP/AABEIAKUBMQMBIgACEQEDEQH/xAAcAAABBQEBAQAAAAAAAAAAAAAGAAMEBQcCAQj/xABKEAACAQIEAwUEBgYIAwgDAAABAhEAAwQSITEFQVEGEyJhcTKBkaEHFEJSscEjYnKS0fAVJDNTgqKy4RZz0jRDVGOTwuLxRKPD/8QAGgEAAwEBAQEAAAAAAAAAAAAAAQIDAAQFBv/EADARAAICAgIBAwMCBQQDAAAAAAABAhEDIRIxQQQiURNhcTKBobHB0fEUkZLhBUJS/9oADAMBAAIRAxEAPwDGstdKSK5mulNJY9ErD45l2Joh4d2tuKMreNTuD0oXIrxRFFMVxCDG2bN05rQ7pug290ez7vhVLxrDX82e8XuEx42JYmBA8R30AFO4XEQaKeEcbUDLcVXU7hgCCPSiAo+z3Zy3iMHir7XGV7ABRRENprMj8KoGw8khTJBIjmYPLr6b1sVnB4a7hbtnCZLD3cpMloJBEgkkxIBHvrLe0PAL+GuHvrZWSSDuD6EaH3VvJk7KYilWh8Z7AM9s38FcGMsTAKeK6IVSZGUC7BJ0Go+NAV2wR5jr+R6HyNEwxXQFeV0orGOQaeFNMK9RooMKHRRN2KMPd/ZX8TQyKJOxzgNdJ6L+LUkuh49hd35roYk9aoeIY9lcBXAUj7hbXWdvdXOEx7MwGZWkgAd2w3I5zy1+FRLKFl3i+JFVPigxpM1D4Txe47kMZWPDAiueOYYkaESQdK8wlrx2AAJKtP8AgAB/EUrZlEuTiD1qNev1LbD0JY7GI13VmVoUKoYwTmOsAgeWoO1FCnXak5sMG/8ANA/ytQa1GXHV/qBPTEqP/wBbUGNVodE5kjBcPa6CVKiCB4iec9AelWPFLObRQJ8I+Ag1VWMWyAhTAME6DlNW4xIWyWBUuMsAwd99KEuSdnrei/08sMoO06uT/F9fsRFsZVAYCRM7edMtaVhK1Pu3Va2hJGZlOYCBBzMBHuApjFWhaAAZGkT4XVvjB0PkaybBmhjiktca/frX7lTXtKlVTxxV5XteUQCpUqVYx5SpUqxhUqVKsYVKlSrGJsV0gr2K7tipFRRXlSClMXK1maJvCOE3sQxWymcqJMvbQDpq7ATodJnQ9DTeItvaco4hlMESDr6qSD6g1adje0tzA3GuWxJcZT42XSQeWhPqDzos7B8PHEuIX797Di8h8ZLnwq5IgEgBXaJ0j3VraMopgJhOKsp0Pzop4d21OXu76rdtndWEj51t9zsdg7qZL2GtNBP/AHaqR0yssEabEdKxf6Tfo8+ofpsO5fDlgIYjMhbYT9teU7jnO9FTEcF4I6XbVl/rPDMS2GujU2mJyt5a6MPJp9RVd2t7R2MVYUvhhZxqsqtctR3d22Fg94J9uQIkHTnyoWYmmHY01gGjSRq8JpRRAesa8ru0dRoDVnhsKG2UGhdBK22eVX/Z+6Ezlldgco8IGkZt5Irq1w1OdsfOrG1wT9C9zQW2uW01JEMoZj7oIpZOxonf163Otu8B6W/+qpmA4zZQR3d06z/3fu+3UTHdnkFvvFLDLDE5kdYBEysho3PPb30Y8K4QGthlyGd/0M/MBvnU+I/MHMVxO27owVljfPlEj3MalYbHYZHViWYqhURkIAYgmddDoKpLnCit68o1i6dFDQNJy7iCCYioHG8GVuIIOp8ydJ6u35UrirodSfGw/wALxjD3DGbJM6vlA+M1QYPsO1+4LoxmCQKRo9+G0M7ZaHlw3hJ8QPw5evrVfh7GnL4A8/OjFUCT0GvbHhJw/D2Q3LV0/WUOa0+ddbbaTG+lZuwo64Xhg/CroYafXV2/5VR+E9kDiXyWlM8yWIUep5U8XQrVgTFOrhmKlwpKqQC0aAnYHzosxvAEsXGRgjMpg5XLLI6EGmsRZDzmBhjmKhmCyBAOUGAY02p+aE4A9fbvCuRCGjxHMWLHm2u3M16eG3v7p/3TVzbwVtTKqQfJm56Hn0NPlz959IPtHlt+J+Nbkg8WCty0VMMCDpofPUfKuaILvDVciM0wBvyAAHLoK9xfZzu4zc+ly23xykx763JA4MHqVW7cKXq3y/hTT8NHJvj+WlHkgcWVteVZHAL1Py/hXtvhTMJRXYDSQJ15DQb1uSDwZWV5VliuFNbYpcDKw3BiR8K5GAHU1uSBxZX17FTjgR1Pwrk4HoZ+A/OjyRuLIkUql/0c3Q/umva3JG4ssMHgO8cpIUgMRmDiY5CRud9elMqlavwT6MlyHEX8WyTrbK5VObUeJnnWdABr6bUAdouBPg77Wn1jVWiAynYjpzBHlXOskXLj5LuDSsp7lyB5++uApPKT6H+FRrlrczzNJc4Eg6etUonZOa0JMSBOgKtMfCtA+jZu7lmu3LatIIt5ZOwkq520EEA7UCG3fLvbDaLOjEgRoOdNthbg9pLgHVWzD86V7VDxfF3R9VLjlt2Vc3GugEAMMpZs2wOWBMxr5a86DsbwFOJYpzxAXRbWO4tBikAgS0j2mJn+YAx3hnGL1uO6xhQjldDLHqwJotwnbHHWbi3nVL8D20uK6kEDkp00HOKk45OV+Apwpgl297PLgcZcsI+dAAysSJytOjRpmBBB9KFrgrYn7cYW84Yr3T94l3xnMocOGeCR4VZZEToQp5Uz9LfDbOLFvF4AW7hVSt7u2GZhIyHKPaI8QJGu28aWUibiY6RXRpXFIMEQRyNKqkxzCJLqOpo17Ndn3u95lZVy5ZkHnm6elB3Dv7VP2hWldj+IMgvEWs4/Rgw0H7euxpW0uzNN9Dg7IXf7y38Gq0NoYHAM1+0uJ/rIhQ7pE2wJkazodPOrpcVc8cWCch++NZza7aDQfGue2nBL+IwRtWbTO4xCtAKzlCsM2ukaj41OUk+hoKSewb/4/sFclzhwZfunE3I+BFWNr6Q7SrI4WAvXvzr/AJdaE7n0d8RMxhLh881r3aQPxFTLP0f8QyCcIwb9q1P+n86CXwU0WTdsMCSx/ooEsxZv6w5knfl5bbaVDxXaTh7kFuEagyIxNwGfcBNN4LsJxFWcHCvBAg51A89jvvyrl/o/x5InCP7UnW2dNeo/GaNM1kkdo8CgKnhLqDuDibv5iotnj3C20XhZAM//AJd78gaexP0eY0kxhX2P90PT7NR+G/R/xBQM2EuDT9Tf3NQ4msvMG+CvcPuFLL4W0uMCuFdrpZu73BeMogj4bUMYoqGIsm5k0jMRPvygDeaPez3ZzucDfTH23tK+KV1EAk/olE6Nto3wqPd4VgRsLh9V/wB6ZRXyByM+ZDTbW6PLvDcJyVvTKfL9emF4ZYBBAYEeR/6qKj9wcvsBlvDTqTlX7xDR6eEGlewyhZFxWM+yFfbrLAUZ4zBWnMszud/Fn8h97+YqFdw2EQS6nzMsB+NHibkDFrFXVUoty4qnUqHYKT1IBgmuLFkswETNH/AOAYW8pYpKmCvibYjferThnCLYCrbXKTBEMQZ3nNv86dYrV2hHkMuxGCIaDC+ZmB6wJ+VO/wBFWcoJxIZ5IyJac+hzNlWD5a1peJ7G2yxNwCTv4mJ/Gh/j3BcNg2W8yubQyhlVhLMSdPEZUQNwOdTkqRfDxnKm6/IGjhhiQAfQTXQvY2+RYD3GVVLd2HAULoPZBA5jTeiV+3uHURZwNpYBANybp+LEQfShy32pa1e76yiI+QpsMuUkH2Y3kDU0qTvotP6Kg6l7viv6lPxDh9yyYYR7q6u2APtBjzidPfEfCrDG9qnezdDZjfuQO88MC39pQI0nnVJw/MxHLzNMznUvbRKFrSaV3FsREIv7NtF+aqDRjwzsZj7mHa/b7hbOpDMqs5ynXLmgbiqDE8DZXUXbyDNmkjJoQCROVjEmB76W0WjgnKDmlpfj+5T983Vvia9qT9VX+8X4/wC1KhzR0f6DL9v+Uf7ltiuIYVnIxdvEYgqCAPrACL52xIy/MGTUTifHGcWlXvXs2/CLd51diGPiGYKNIC5dysaGq8zdutljTx69DBb5mfead47w65ZKG4CFbKwI6ciNqoqeVP7/AM+zh3xZ7xjgpSO6zXFcSoAlvgNT61TW7ugUCZ0+dGWJxr4a3ZcKHd1fI7ckQ5WKrOjGYn4UPYe2tsG5oAZyDc5ef8+lVzcFL2iRT8kzA4e5ic8sxZiqLmJOpdAF15TTXEOF3bF7umJDAAsSWULM5QSeZAzAcwwqw4HdGItXAzMniWWB1gQWjpsfjVhxW3bFi6iiFALamSfCpDEnUtzmua2mW4pxsHv0uRjo+WQykZsvTMCOdSuHIt17VtbKd5cChcrZCSQIAk5RJ0HmQKoLFq5c1QSUA1G8bCrHuGGVyQDptDbdV0OnuiKdqia2EeK7MogHf28VZZgWDd3buKRIHIhtCQD6iqHiPDu5lrdwyOiXLb7xMEdfOivh3HnxirhL7vceZt3oAIuKpjOJ8ebRZ0OuuaiXBccs4yyljF2Ae8d0zI0ZXtKGUiSIDLsZG22tReWUe0V+kn0zG3wty4HuMSSNSWzEn3nflUZbTdD8DWm2sDgiGtJauhnTMrd45jMDl0PiVg2UFQCfUVYca7LYXChQ910uA2nuEM0AXGcFVUGN0aPKnWW/AssSSTsyzhKzetjq6/jWqdicNP1geVv/AN1Z1gcCbWNt2iVbLcSGUyGUwVYeRUg++te7F4ErcxIMapbI1B0lulbIxEgz4dgp73/CPxoe+lybeF0kfprexIPstzBH40f8MsQbnqPwoP8ApbNhbI+sC6yF00tZM2bxge3pG/ypVGlZrt0ZTbuscO5FxwwVtt5A+8HJGvvprhrOzKC2IIA8R77F6+uVdKkjG8OCwbXEMvP/ALOd/OnsFjeGIZGHx7eRXDmmsNFjwzBrcLEtiFi4VynE4uABBGy5tiNzOtS8faFnE4NVZ4Y3c6m7eKlQojMb1wS0kQJHOm+F43BuW7jC8QMMSQtvDkKTBI3EennVhiuO4OybbX7HELZQtl/sk1YQ2gfp51Jxk2VUopFm3CrN1TBuK0GCmKviDyMJiG/CgrsndvG0e8uXXOkksz8yJGad4oltfSFw8DS3jyB+uh//AKVA4fxbh2SEs42DqAz4WdByltomjCMktiycW9Fr2blsFiQxdoxemYkkDugYEnQeQ0rzGWwoLGAADqdvfVl2afD3cJeOGW6oN8Fhda0xk29x3ZICxyOuhqk7dArYWDBN1YPxqy6E8j+Hw2e3buG29sXFVgGBB2WfnNdNhQNv53p+xxw4u7J0Atp4f1sqZ48swapbWNfh+BrQdo0lRVHBz/PmKq+J8FW7bKNMGNvKDRjbwh+Y/wBQqPdw2n89BT2LQ12cwItWwi7IFUT0CipXBrq271lrhAULqTt7MD5xUnh1rVvd+Aqpx6wifsD8BTt+wRRuQScc4pYJOW4NBqIYR8qzT6R76th8iEM3eWzlG8eLWN6u3JKkBipK6EbjzFDOLxhwxdrTPibphXBZ3yhiSTlWQmoG9RU7Y/0ktgBcBXcEeoimbjCJq4xdxnDMMMhUiCxFxoJ31Lb/AMarbeFTwgyOogiJ1GpJ0Ig7c6dyDGDk6RK41w23hX7u6zs5QNCLlVWZQQrF9SQCJgDeodu6ARyopHBbFy3bBco9wFQXEozrAGY8pkdNxudDN4N9HV1pLKQVOXR5WDzE6yDEjo4NRlkXk6o+n5q4Na7sDr2PuHQu+XcDMYjlGsR6VHLVpfD+xQbD3rdy0gvqt3u9W0YrKbxrI9DQBbsKhBdTKnY3baiQehBJFUxzUloh6jDLHOmQsp6H4UqMf6Rf/wAJ/n/+NKjzfwT4r5Bjs7eUYsZ1LKVOk/8AlED3SR8KKO2/EM2Bw+UKQyJBgFhlJGhnSMoER1oAwuKKXA86j06R+FWOJ4s123bta5Ezchz9OUk7nnQlF8k0GM/a0TOO8R729KH9GlsWk6BUABI5STJ85prA45gLWUqYIRlZQQZG8GQemvu51VPKyPeP8Qqz7JXrIe4uIV2RklWQSyOpBDgcxAYHfQ1q0ZPZNwh7v6xGml6QNpzZR8Kb7ROSmdHOU5QVgQfCoJ68h8Kn8V4Wbdp7tp+8tOCVJ0aHcQWGo300J1ImJqrZJtBTrA58z/Cki/I8lqiHwhsoadMysQfQfjz91TLNwBcyicyw06a9ar1AgxOUo3SdwR+IFdcLvk+A9NB76dq9iJ+C14Ffa3ibDjYXbfLaHWrrHX+5xt+2PsX5A6AK4HyIodZ8qq3Ryfgy0ScdxIvM+JVcovMpIMSGVbatMdTrUcnRbH2O9onyXyVkTLKR0cBx8GUfE03xLirv3ly4wuZjYCtI5I676ydSdOvnUXjd8stkyJy29W29orrHLUVVYglLDKywQySQ0qQraEEaEQYoY+l/sNk8jfDHzY2wSI/SoPgwFbd2Jsj6xiB/5Nk/FrlYpgWnFYY9Ltv/AFLW49hf+1Yj/kWP9VynmQRoOGHif1H4VnP02KWsIFBY5kMAEnTP0rQ8O/iuetZx9LWPZFslHdCcoJQwYJfyPTpyrOXtBFe4xy7g7uU/o7s+VtvxAJp/C8Puz/Y3f/S/ilWX9LXtf6xiR6XP/jUJ+0mLVCRiMRMIZ73TUmdh5rWjKx3Ggn7EYK6gxBazcktbAzJcErInwhlDQJ2BjXap6cPunF4Zu4dlN0hy9ssMpzatmzgctdNYoU4N2nxtzPmxmKBUAjLcMHeR7J1OkCuuJdrMfbZgmNxBAaBN07HafCNdgfOaO7EZpHHFxJt3ALd0hhdUhU/XYDRQs+GPUVmfCuG3rQUGy4YK0g23G67SYM+UdKmntfjtvrV39+7/ANdK32vx+SfrN71zXZ3P68Vr0HiaN9GGEufVb4uIyTeBGYMJHdoJGbXeRTvbDhAuYa6ToUU3FPmoJH4Ux9F/aG5csXWxDveY31trmJJGZUgakxzNE3abFotlkgEXBctkkgZTl5yNfa+VBNLs1PwBfZDA/wBYIbVjhUuqddA76qR5fnyogvZVcAnfT2kGsgAanczp6GuuDYE28Xg2aALuCNs6/aU22AnnoSfcayC5xlhdvO51JvhN4lmIYx1yx8KKWtBTt7NiPEba27jmQtsAs0rA8W0jnMaedV/15HRSrK0qniDpqWEbA6aiI61l/EsWbjYayXbI1kDckBmWTofMfGmb9qbmGsAEL9YfQ9PCWBO+6zSRk/JSUUujVrPHVtuVULcMgEd5BBgaEQda442AbdthsbY/AbdRWZ9rbge9cXKDluydfuqZ92mo6rRR2Sxb3eHBnk5bl1Fn7oZYA8hJHuq8v0kYvZYov+kflVRg1+rI4wSraN8KLmYBgyZWJzNcuDKPFuCN+elXUbfsr+VZ52k4i1vK1m8wnMFjkEdUzAydynuCxUI2VdHnEUe3mt5UUBRcYZFhZ1BJ70hW0Bg9R1qn7SFvrN/NvnK8hqoAA00EAQPSolm5ItTLl7wYgnVoYaSTrJJ35mrLtCZxOKgD+1cxPM7gHnB/CqPRTBtsseB8VXuLSm3au6PmDqSRLQBuNCF+daF2EvXMUl1ZAFsNbALH9S5aIB3IMgnyrGuEXMmQzo06e9gPwo87KXbiTds3EtEXVU5oErcW2IBIPkfQeVSypUU9JbyJRdXff4NBl7d9LV3KwMAPmJORwco13AKx1E9KxjtWmXHOIILOhWNhIDtHQ6gdRFabxLiBS1ZNy4ty5dvWgpBEoqvJDaCNm6igPt3aYYy9m0yO2X9lxmH40mBnR63E+TT+PHTrsr/+L8V/4m/++/8A1UqH/wDF+NKrcV8Hm2/krtKm8Gtqe8LH2UYj10qOae4LHeQeasPz/KrPoiuzzFkELG50P5V7w8NbuKTpOqkEESD8/SorsfgT+NTMNiXGUaKGJGusnmddt+VbwbyGHZm6pTE2SBDAkDoG0gdACyn/AA0NW8Qvn6gg/GdR6TUrhmKFu7zlgoEEaGY8XUQOXOKrcU5Luo5Mw3jYmpJe5lm/ahtoS5AgqZj/ABCmcCYubxvXV8yV9Y+dNXgARB/kVUkyxxb/AKEeeb/V/tV53obBqPtL3hPn4rRn11+VDr+Kz+yx+ev51bYW5+giefwDLv8A5alNaKwez3ilzNaX/l3FP+Eqw/Go1s21s31nKGWBzlhkYCfc3xpzil1DbAQj7QgGdwJqudwQ3MZx+X+9bGvabI/cyZwd5vWD0uWv9dbt2Eb+t3/+RY/99YNgMaDdsAKBDW1002cGfU1reA7RLgWvX3VnHdYdQqkAktn5nQc6GQWJL4nxzH3hxPur1qzawlwjRGFxlUkgB80CYgmOfKsk4lxUuT3ju8wW8TbiYJJOp1NFz8bD4biWmQ4u5buqCZOl0sw0HJQN+tZziXk0IbY0k4rZY2+JgbBjOmoU6e/bbfevTjEAHhMREaaRy+Q+VcdnL2S+rEExOgidVI5+tPXuGMVJykZSSSPFoTzAOgHWndJmUZSVosMFxlLdtsv/AHgyspUSOkSIJ1InpNSMPcsMc2veT4kIYnKIOfOdBG0Ag0K5IaJkBtDrrHPXWpdq5AuHWSMo8gd/fFDiheQRYfE4fPEMdf0bEMZJKiN55lvFO0dKmY76tZfKDnuaZwqMohhIM6DUkezHTrQtwlpv2xqYJb8/yqx7SXyGBkk5AAekM5/M0rXuodP22E68RFjCMyh/q5ZQAucEPOhBDAgzPPYVHHaObbnNdYrDXBnYmCYA1MCV109d6rOK8Se3hLVojS7ZszJ0JBRpj70jeqzhmJXuMQTqXlYY/ZCHy5aQPKm+mn2IpsNOGca/Rm8jIWtugt2rjOSTsWENqozagnl8RS3gXuuLKjxkPESDBYlmnnGmnlFT+zy/oL4J9l7MDTSX19KIsZZsWUFyMgQNoi6FrgUFmCrvpv8AGhdaQ/eyLgOyj3HQ3O9txAH6Ft4gA9N5mpB7LFcRafvrOS1dZ2kkNEsSAp1mqrBfSHcsE/VrrtG6xKEdYcQB8KuLXEU4hZF25ZtAszKwCLqVIkyOs1Jxkt2PzT0D/EeD3s952yKt52a27uFzAtcMLmifaUadRRR2ZxFtcAMMHRrto3C4Q5gM1yR4hpMEaV7etqLDWyi90SMwyA6k6E6ZjrXvA+D2bVtyj2bZuwMpW4HMHTdJjzGmtU+o2tk+CT0XA9pf2U/9tZh26wYsiwoXe27huua7cfL7sw+Na5Y4RdaGUAqAuskTEbZgKBvpI4G7W0QKDcXJurDwqpDAMygQWI0mjjVsMjPMDrdwqzHjt+7NcGu9X/aG+z4y89wBTcIaANCsBQQPdVKuDdL63CNFdGKg6wpBgTEHSvcZcuNda4ygE5IA1AhQOvkPnTyjYcGRQlsjwBdyiMqnT0JJj4mjPhil7BEErcuOGMbQlsKem8j3UHcWssMtwjwuImANRy0q1HaS5aS3bttbEWg0wD4yx5nQHLHwqc05R9p3emnD03qeWRNJXr8rX8wh4fjLndlG0ZCFJYbBvCJPKDGtd9skz4p3ABzpbuE9D3ar16od9taGP+Lrxtuj5Ha8oVjG2VpSCNJBip64psQiM2hQFCASD4SWE9ZDRr0qag4dnTn9VD1OVOH/AM0cdw3X5j+NKoX13D/dxfxtfwpU302eP9YFu8rvC3Mrg+dM0q66Oax+4QTpzapvEni4p6AH+NQrJ8SiNjrUjGNLj01+dAKHsQ8MpH8xFc8WgX7nLxEzrz1/Om7r6IfPX8/wrvjX9rP3ktt8UX8waXyP4Ihu+Z3BGnT31yLgO4rgCuriRTiWycmNlO6EZZJ13nT+FSbV05VXSB89IpnCqoXYa1FuCWZQOQgAdKm42Opnl6FumNgf4U9aAgydJ2G+lRO7IpzDUz6FXZK4aArhiNiCPUHSfKiTHY+5dRgzAzl5AexOT4SfjQ5Zjy+dEFu2TEjcT6g9K58t2mdeBqmiXhspBSQxACnTWdJMac5+NQG7H3C8LdtZSdJLTr1EcpoiwfBjcUOt1F5FWIBPmJ01q2TCE4TE3luMBYUAkAiXJgBbh1YjwmBESPKoLI06idEsacbn+wK3+xj2GMuXEAhsmUGRsJJ15Vzw+wc2Q5lDSp6w2hqdhMDfuDvu7u3VDQWhm133q8XA95/ZKxM5jJy7nXXY6yYPX4mWXexI4qWgTHYjElgLSd5rGjKNeUZiJnaofHuz+JwZX6zaNo3FJUEqZykA+yTG4361unY/s+rXFe4QDbCsLYOaSZhnkaajQDoDQp9M9h8RiLVu2jO4UhQqk7sI5byre4TVoSbSbObJFKTSMu4BfYYkBTAKtmHUKpYfMCnu1oPeFRtCkejEnT3n5Va4Xs7ew2JY4m21ohSEzKSryGByOPCY30Oxqs42+a9aJO6Wx/mIo3c/2BXsPe1OK7xrCARkXLvvt/AVW4bRHn7xn/LUvjc98k6f7TXps/1a6QNRc+RANVJhHwO2DZxLTrmsf6ulaB/QuQC73kiBKyOcDkKzvsshOHvnobM/vkVodvg2I08UrpoSahLTLLaLzCdnMNiFU3LSlkOZWAysD6j2h5NNVHaDAJauBLaIiwTCIqDU7kLoT5+lFvA7TKsMINUfalP0w/Z/M0rejLsC+M32t5Spjf8AKo+G7V3AylstzJ7IbXKeqk6qffFedsLkG2uVmkMYUEmNKFLpXlIP3WVgdKZLRmzVOG9vrjAgLbLAaBmMk/w/nSpHGO2pRFd8H3xkyQRlUAaFiuYgakQRWJWMc7TCGR67fDf0q54V2ra2IuMfLMGMenOi419xoq9ouuKdvMLcDKcPYZjqLjktlkagqFVjH5VX4x7NzC3L0IzIp8VpCFVjpbDNO5OwPwq/bJcRLgRDnVW9gfaE8xQn2yxpS2tlTlV3zMqgAHLGpA31j4UIqLapfxHnly8Gr/gn/Oyra4LtsD0IE8wQdDHqPQ1Q4xYY6EfzvVhauQR1A/GoONwxXxHmT7uY+VWho5ptvbOreF8Kk82GtFXDMWwzcxOWY3IMR6nrQphWkoOhn4a0Udn7IJbmC5Imep+NCavsMJOLuLon/wBH2v7v5mlVxkbr868qQ9syRGgg1yKVIV2HIOWvaFdM0tXNrVhPpXrJBPrFAYduHSPM/wA/OpOOts/dQNe6X5Fh+VQyCQaKuD4LvIbK2lsKuU/aLNoeZ0g6DnUsk1BWyuODm6RXWeyN9lDeFQfvZxE7fZ191M3MOLbd3dCyD+tOnlpINaNgeKnDkZ7ziNGtz3nrK3PYI9Vq54bw7DsGxAdx325bKpI2MyJ18jBgeVR+vas6McPpyuk/zsyu3wO44Bt2GIbYlYHqJMxT2E7FYzvQqgSYGYEkS0aEx7j6VsFnhndwbaBEOma47mf+XbElj8BvqKHuP427h7jOjsxUQVLQYYaZVSQsnTrvqYoLNIOVLI7qvxoErHBbNm93eIL5rbFXKf2RcEjKWgMAPvDQ+VFq8FsX1VbH1NwD/Z+EjzJZNc/L060M2cK14m4lywAxLAPeKsASdGBG/nzqfZ4ISurrcMyBatveAjnIWFPn86LkvkmkV+N7LpcZnw921oxlCdEgyRmEkAD7yjaucEzZHBHe21BXvLRLC2xBO7qNOfLyNEmA7PKn6S3de0dTKsx39WPyiqvidi7YabbpcLyZQlGkmNQJJJI159YkTXH9OemznzSy49xS++y87EdkmxDBrhunDhZLMchfoEyEkawSSduWtTu2S3O+sYbBKctm22ayzyDnI9tHaGTKB6ZtdxTnDLf9XQ4i53bMQX2XMNIRmMHWBzmTFCPHbfeYx7gZw6MAjAsrLlAUQNCDA6VDI4QemdfpsWX1Hjxe3/kK72JxjW8ipZtXLeUFLJZSAdQFmEWYHskzrrypm5jizqr23S+wEgWSGJ8wujctY61S3cRjLpnW6QDHhKwSInwiJjnHM9au+HNiAg7xWXQAl2yJPlnIG/IVCUk18npL0XHufF/f+9mndmcH3eHDRDuJMxM7CTTPEsDiWFxLV23bzLIc2iSpICwstBIykyR9rbnUrs+jizZVtcqyTBEfdEEAjSNwNqHfpK4kbZsgpd7tWDG5bfIMzSFUkEEmJMAjcV1pLgePK/qPd/crf6SRMtu3izmLNbKYv9LZLCNC26tPOSNY5igb6T+FuuKss5w83AqgWFhB3bCSf1jn+Cin34qjwuIQAjnGV1BMgHQy2gksJJma4PZ5r1yw2GFy7bLXJkDwm2FIkwAASw3iT1oR0FooO2GHGZGAjxT6zM+m3yqBgbitYxJOwyH36KPxFWvb3DXbVxBeUoMm52OpgSNJEnTeqLB2ibF2dZyt+6d/gDVVsmEPZi9Fq8n3+4PwYmtTw3amIBHIVkHZu9LkdVX/ACkVot/helSktlF0GGE48G2FU/Hr/eOCHRYEagnn5RVfw22ymDUTi7BX8Uj3GpsdEXiftAMVbTdZ6+fOq7F4ZbikOMwIjo3x50sXiEzAKeXn1ru09ExS4/gWdlac6jRhsxHqI1FCF3A3rmaEZLasQAzDT0nU1qKpPkev871F4hwlLpBeVj7S/n0orI0FQjJ+454ekYayOlm3/pFAfa7M2JAjQII95M/z5Vpb4Pu7C6yFCID1hd6zPtbcb6wABoFER5kzPwo4tsGSkhnD2M2UaSG19N4/Gu+PJFs+o/GpHCkUvylRsPPQk+dN9pzCR1YVRfqRP/1ZR4AeLTUxp/PWjHhFhrYXrGuvOg7B25IhoM6bz7vOjIA5RqQYE9POjMWJe/WGr2qbvm+8PhXtSoYzua8pRXsV2HMKa6d5M13dwzLuNOorrCL40/aX8RQsNMm8MvvbuKypmK7Kykg8oIGpHpV6OP4wBosAM0QyWrisomSAR121nap3BuFH60isIDAke4g0cY22LCd5dAt2zEXCRlM8p+y3kY8prknxk9qzqhyitOgX7P8AZTEYsd5c/Q2yJl3AJ66Tmjzij3Bpatf2f6VkEG9cEqsDXu13YxrPxNZ9xvtSck4RWYTl742zkB6KSIZvWvOFXsbiUv8AdHE3FcZbiplbKrg+FQdY0b2eVZw1b0bl8E7hHb93LtiIKsxAuD+0VT7IKFvEI6EDrNVvaHj1u5mGHQy3tXnjORpoOk+QAGwHOh5+AuDlHhI3UyGHUFTqD7q4HDSvts0SfZAJHrJ0p+MbsCk6JlniD2puI2VwNNievu1oq4R28xbkKbqMhENmVFGo+8oBB86ldkvo5sYm33j3bkTlZIhlMAwTtsQdAd6g9u+x5t37a4CwblsWxmCAsc+ZpJ6yCu2mlK2noK07LDO1y2qpfthBupuJnYgjQnQFdxMDkYNK12e7xXN5SpGoupcsm0iqCQGE5oBEaevlVHwfsJj7zQ1g2R1uEAfuDxfKr3tH2BTBYbvndnfMqgAKqyTrpqx0B6cqnSXTKcr8FXw/tTcwRFw6tcjL3iBmyz7SlhKgbafCn+A8YvuzX3a2Q7E5e5Rwx3JEnMu40k86V28l2wiOlsgfeSTpzmdD5io72yoVVtgKNgpygdCNo3rJ2tobi4u0zTuGcXwbJNx74jdcgQecdzr8Woq4Th8MVF2yiftZfFpvJPiB9axvhnfeFLdvMxaI93x6bTtWrcNwRwuDVDrcYlm82bcfgtNFr4JZY9b2z3H9oVw1pr7qzh7mUAET4QxaJ00ytWUcTuHG3L2JyuWuMwt2dYgADO7mBCiIUDcjlRp28uXLYtKBbdUXNkZTBZ8wYyDIMHTfUTQdhbl7FZEU5FVYnUyFA2gCRttv5nSjy8fAFFdlHw9sv28s6lNQx6RIM0fYfBXsJg5GdruNIy+AMbaqhZZQkAtqTziBvVThsZeUf1i24C/3ltjrGkFhCz103861Ds6hu4RDcIOYGIOyk6D1A+FbbuuzNqNNmPcL7QY3DSou99ldi4ur3gk+JpGjg66ZTEDypnhqLfuFxat2u+F9WRWMkshJfIxJVSXIEaeEwBzs+2+E+r4tbikXUdSVUorFQsAsCS2gHMAAeVRuH4yyb1u7ZWyhk27me6Vhd8yBzmBJJES2o5VRqlaFW3sDeyznvbf6w19wLflWzM2lY52OIfEWhInxaT+o1bS1ilf6groiBK5vWA4yuJ/nlUoW64daVoZMBOOYHu3gz+qaiYfFQYPxo+xWGW4uW4oYfP1HShLjXAzaGZCXTnO49eo86W/AaH8NemrC0aFcNiCp12/D+NX+DvzStDJk3i7RYQdWJ+H/AN1kXaw/1k8xlX4a1qvGG8Fv0b8ayPtK04h82kQAfKAfzNVw9iZei57LYUBCw+0dJ3Mf7/hULteYyDzJ+A/3om4fwl8Path+Yn08qFe12txPQ/lTRdzsSSqBV8ItBr1tTsWHy1j37UctZJ0AoO4CsX0MqInWdDpETy3rUcDZFpc1zf5e6jllTBjjaKL+j26H4V7Vr/SY6fKlU7ZTiZCBXsVLxWDNsjNABEg7gjqI35/A9KbvWI2IaACSNta6rOahkHpOuhq54Hgc1t7n3XtKP31n8VqNwfC23dhcKgBfttlkyoAmRrvWh8O4ZYWz3bOqqWVjkYN7LBj11kRzqc5VoeEb2e4+4bTrdAk28PdbbaFET5TFQ8J2yv4my+HvPbt2iJY92dQPsSTr6b0bvcs38Pcs2x4XQoeuojfnVJ2f+i20GzG9cMiMpsnSec5oJ+VRTj5LNPwCF7iNsottrQZR7AR7iqDJzHJmKyZ1qx4LisKA63beNyuykIlxVU5ZjOSAZHIjXetL4d9HeEtgZluXI+/cKjb7tuJ2G9V/0jYWxh8Klu1atWzeuBZVFByqCx8W+4Ub86zkaMdgpe4hjMVjjdwypZuOgVWZgRbtZcpYtHicggaAnXaoHEezLYUs5vrea6dVVGHimZBJ8QiRsN6nPdCpbIWSFhTB03mOtR7t1j4nIMctfmZM+lL9TVF1gqVkjB8SvW1UJecE6kZiVMDmGMR+QFEvC+2eXS7hVc/eR4n/AAsDHPnQFd4glshm5mIHn6gVxxXiuVsv2iI32nmfSNvWslJ+DT+mu2bDwnt3Ze4LZtG1m0BzKdYnUQIHnrS7ZZsZYNqwofVT1npBGg061jnZrgeJxt9UJItvLXG+yEXWDzgmBHnWgXOA3cPkW1jLqvbWVgPkVSxkSskCZmQRrRlUdNkorltIa4T2HxJgG0U83KgfIk/KjLhvYO2IN5y5+6vhX4+0flUTg+L4kP7S5auK2snIDEboyLBU76gmiGzinVwS5aSBHLWKS43vYZLI0WWA4basiLVtU9BqfU7mmrpz3gsSF/Efz8qn3Xygk8qg8HX23PNjHppP8avW0jlT7kZz2o7c22zFEYXRop8LLE7OGHhaOazvQBh+NuuViFItXLZySpmM2Uid4UQdNDFE/F8Jw+69w4i9ds3GdiMiSmU+zoFNBWPtLavt9WuM6LolyIJBWDp72G1Kle2WetIN+Ps+S01lSEuoQO7IVSo9ln1yKSrmQRocw1gGjvgt9sLwsPdJd2DZio2LyAQNNAI6day/hfakun1d8OrKSI8bQsQFyBpyAIMumvMzrWgcB4eRafvYRG7rMBIhFMZiFIIYy0noBNZWtLs1J99Az2V4UmLS4b1xH7gx4WZGLNJ9pDAmBLBSTzqDxDhdzieKbuxhcOE/R3Ga6s+EwWj27rb+JgJp7jWDtJcXunuYkqTF5WKQo9lVIAUvO51BO/SquxgLILvcUX92KXWa24+8dNG5a6bGjCEq+X8eRpqttNJ+aN2sYG0FXKqEAAAgKdhG9ReLYYEBgNRofyqr+jjFK2Fyra7kKZCggiDsRzHv1NEl9JkdaPiyHToFbtqoV0VbYwxIPKqjEPQcilEa61cyrb70xeu1Ee/UWURX8V7PHVrUEc12+H8Kq8JbZDAInmjeE/4Z0+dElvHV5dZX9oA+oBrWail45xDLkQq85JiNdWPU/hQ1YsWnYuQrFyQUZTIAAAbodjznyo7xuDtXLYRgAB7JGhU9VPKgXjXD7llicwg7PGh9eatA66+cUVtUi+DJDHkUskeS+P8AIVYrFW2wiJrmRFA00lQARJNZ5xpLhecjAdYH46xU7h/FgqZbl5GMkzIFdXeLW/vp+8P408U0c+WcZSbjpHXBbdkd3mAvc2RlnyYQdOselG/FLIuqMnsxoRWfPiLM5luIDz8Q/Ij5RtUjhPaJrDN+ltujEHJIgdYMkyfWg4SuzoyZsUscVVSWtVTX3+4Q/wBFtSpn/jSx0H/qLSoVIhyj8gLbuZ4ttqsNHkw1kdNtetR3QL7qVKuufZzLolJg1IkxPpXdrBoNQINKlU2x0WCuxZQrFBtprz31rW/ouxTm3dRnZghXLJmJDTHloNKVKpyHiHArP/peSUw/kz/gtKlSDx7M/tW8yCTtU+zbGQA6/wA7V7SpTobaRC7R8PCpYaRFwkRl213mddulE3Zrs5h8SG763myBRoWBJj2pB0MCK9pUXJqJBJOWw14Vw+1hrfd2La206Dn5knUn1qv49j7iMi2yAXBGYiSNRtr/ADFKlXOnb2dCVLRd4Ve5S3bGoRVUE84G9TeDjvL4J+yuYeu3+9e0qfHuSJ5dQbLXjNwhNP5ipOGtAW46g/OlSrtj+pnC/wBCMR7S8OS1i7KMDcV3VSJy6M0cvXy2pf8ADlq2G3bK2XX3+7lSpVscU8Dfn/AMs5L1EUun/wBhJwrsxayq3XkAB/8AdF/FQtvA3LmWTAYyd4Yaenl50qVWnigsSaXa/oQ9PnySzNN9P+plWJxiXEd2t63HK+FyI8MzsZ3gDb1qqs4mBBAYTEH3a+ute0q8yuK0fUYMsp5eMnaa68dB52Dxdu3dXJag3CVJLk7nkIiPn51prrXlKujBOU4tyd7OD/yuDHhyxWNVaKPjdoSD1H4UNYsUqVLLs5Y9FVfFQbhpUqUYi3G5153ppUqxhm7fPWo7XpBBAIPI60qVEKGVw1v+7T91f4Uu5tj/ALq3+4v8KVKsCjv6vb/urf7i/wAK4bC2/wC7t/uL/ClSrBaRx9Wt/wB2n7q/wrylSrWCj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2585129"/>
            <a:ext cx="5148320" cy="27851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644" y="3118539"/>
            <a:ext cx="5972480" cy="334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8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 smtClean="0">
                <a:latin typeface="Bradley Hand ITC" panose="03070402050302030203" pitchFamily="66" charset="0"/>
              </a:rPr>
              <a:t>El </a:t>
            </a:r>
            <a:r>
              <a:rPr lang="en-US" b="1" dirty="0" err="1" smtClean="0">
                <a:latin typeface="Bradley Hand ITC" panose="03070402050302030203" pitchFamily="66" charset="0"/>
              </a:rPr>
              <a:t>presente</a:t>
            </a:r>
            <a:r>
              <a:rPr lang="en-US" b="1" dirty="0" smtClean="0">
                <a:latin typeface="Bradley Hand ITC" panose="03070402050302030203" pitchFamily="66" charset="0"/>
              </a:rPr>
              <a:t> de los </a:t>
            </a:r>
            <a:r>
              <a:rPr lang="en-US" b="1" dirty="0" err="1" smtClean="0">
                <a:latin typeface="Bradley Hand ITC" panose="03070402050302030203" pitchFamily="66" charset="0"/>
              </a:rPr>
              <a:t>verbos</a:t>
            </a:r>
            <a:r>
              <a:rPr lang="en-US" b="1" dirty="0" smtClean="0">
                <a:latin typeface="Bradley Hand ITC" panose="03070402050302030203" pitchFamily="66" charset="0"/>
              </a:rPr>
              <a:t> </a:t>
            </a:r>
            <a:r>
              <a:rPr lang="en-US" b="1" dirty="0" err="1" smtClean="0">
                <a:latin typeface="Bradley Hand ITC" panose="03070402050302030203" pitchFamily="66" charset="0"/>
              </a:rPr>
              <a:t>irregulares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426" y="1161826"/>
            <a:ext cx="11672047" cy="5448294"/>
          </a:xfrm>
        </p:spPr>
        <p:txBody>
          <a:bodyPr>
            <a:normAutofit/>
          </a:bodyPr>
          <a:lstStyle/>
          <a:p>
            <a:pPr marL="45722" indent="0" algn="just">
              <a:lnSpc>
                <a:spcPct val="150000"/>
              </a:lnSpc>
              <a:buNone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parejas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contestad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preguntas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siguientes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segú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lo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reflejado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en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imágrnes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2" indent="0" algn="just">
              <a:lnSpc>
                <a:spcPct val="150000"/>
              </a:lnSpc>
              <a:buNone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  <a:p>
            <a:pPr marL="45722" indent="0" algn="just">
              <a:lnSpc>
                <a:spcPct val="1500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quieren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hacer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padres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fin de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semana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			¿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puedes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hacer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tú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hoy?</a:t>
            </a:r>
          </a:p>
          <a:p>
            <a:pPr marL="45722" indent="0" algn="just">
              <a:lnSpc>
                <a:spcPct val="150000"/>
              </a:lnSpc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 algn="just">
              <a:lnSpc>
                <a:spcPct val="150000"/>
              </a:lnSpc>
              <a:buNone/>
            </a:pPr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 algn="just">
              <a:lnSpc>
                <a:spcPct val="100000"/>
              </a:lnSpc>
              <a:buNone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¿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preferís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hacer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tú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amigas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esta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tarde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	</a:t>
            </a:r>
          </a:p>
          <a:p>
            <a:pPr marL="45722" indent="0" algn="just">
              <a:lnSpc>
                <a:spcPct val="1000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¿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tengo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hacer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tres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la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tarde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45722" indent="0" algn="just">
              <a:lnSpc>
                <a:spcPct val="100000"/>
              </a:lnSpc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 algn="just">
              <a:lnSpc>
                <a:spcPct val="100000"/>
              </a:lnSpc>
              <a:buNone/>
            </a:pPr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 algn="just">
              <a:lnSpc>
                <a:spcPct val="100000"/>
              </a:lnSpc>
              <a:buNone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¿De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dónde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venimos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primos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			¿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puede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hacer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señora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en el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mercado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 algn="just">
              <a:lnSpc>
                <a:spcPct val="100000"/>
              </a:lnSpc>
              <a:buNone/>
            </a:pP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34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utoShape 2" descr="data:image/jpeg;base64,/9j/4AAQSkZJRgABAQAAAQABAAD/2wCEAAkGBxQTEhUUEhQVFBUVGBgYGBgYFRYcHBoaGRsYHRgbGRobHCggGBolHRwYITEiJSkrLi4uGB8zODMsNygtLisBCgoKDg0OGxAQGiwkICQsLCw3LCwsLCwsLCwsLCwsLCwsLCwsLCwsLCwsLCwsLCwsLCwsLCwsLCwsLCwsLCwsLP/AABEIAKUBMQMBIgACEQEDEQH/xAAcAAABBQEBAQAAAAAAAAAAAAAGAAMEBQcCAQj/xABKEAACAQIEAwUEBgYIAwgDAAABAhEAAwQSITEFQVEGEyJhcTKBkaEHFEJSscEjYnKS0fAVJDNTgqKy4RZz0jRDVGOTwuLxRKPD/8QAGgEAAwEBAQEAAAAAAAAAAAAAAQIDAAQFBv/EADARAAICAgIBAwMCBQQDAAAAAAABAhEDIRIxQQQiURNhcTKBobHB0fEUkZLhBUJS/9oADAMBAAIRAxEAPwDGstdKSK5mulNJY9ErD45l2Joh4d2tuKMreNTuD0oXIrxRFFMVxCDG2bN05rQ7pug290ez7vhVLxrDX82e8XuEx42JYmBA8R30AFO4XEQaKeEcbUDLcVXU7hgCCPSiAo+z3Zy3iMHir7XGV7ABRRENprMj8KoGw8khTJBIjmYPLr6b1sVnB4a7hbtnCZLD3cpMloJBEgkkxIBHvrLe0PAL+GuHvrZWSSDuD6EaH3VvJk7KYilWh8Z7AM9s38FcGMsTAKeK6IVSZGUC7BJ0Go+NAV2wR5jr+R6HyNEwxXQFeV0orGOQaeFNMK9RooMKHRRN2KMPd/ZX8TQyKJOxzgNdJ6L+LUkuh49hd35roYk9aoeIY9lcBXAUj7hbXWdvdXOEx7MwGZWkgAd2w3I5zy1+FRLKFl3i+JFVPigxpM1D4Txe47kMZWPDAiueOYYkaESQdK8wlrx2AAJKtP8AgAB/EUrZlEuTiD1qNev1LbD0JY7GI13VmVoUKoYwTmOsAgeWoO1FCnXak5sMG/8ANA/ytQa1GXHV/qBPTEqP/wBbUGNVodE5kjBcPa6CVKiCB4iec9AelWPFLObRQJ8I+Ag1VWMWyAhTAME6DlNW4xIWyWBUuMsAwd99KEuSdnrei/08sMoO06uT/F9fsRFsZVAYCRM7edMtaVhK1Pu3Va2hJGZlOYCBBzMBHuApjFWhaAAZGkT4XVvjB0PkaybBmhjiktca/frX7lTXtKlVTxxV5XteUQCpUqVYx5SpUqxhUqVKsYVKlSrGJsV0gr2K7tipFRRXlSClMXK1maJvCOE3sQxWymcqJMvbQDpq7ATodJnQ9DTeItvaco4hlMESDr6qSD6g1adje0tzA3GuWxJcZT42XSQeWhPqDzos7B8PHEuIX797Di8h8ZLnwq5IgEgBXaJ0j3VraMopgJhOKsp0Pzop4d21OXu76rdtndWEj51t9zsdg7qZL2GtNBP/AHaqR0yssEabEdKxf6Tfo8+ofpsO5fDlgIYjMhbYT9teU7jnO9FTEcF4I6XbVl/rPDMS2GujU2mJyt5a6MPJp9RVd2t7R2MVYUvhhZxqsqtctR3d22Fg94J9uQIkHTnyoWYmmHY01gGjSRq8JpRRAesa8ru0dRoDVnhsKG2UGhdBK22eVX/Z+6Ezlldgco8IGkZt5Irq1w1OdsfOrG1wT9C9zQW2uW01JEMoZj7oIpZOxonf163Otu8B6W/+qpmA4zZQR3d06z/3fu+3UTHdnkFvvFLDLDE5kdYBEysho3PPb30Y8K4QGthlyGd/0M/MBvnU+I/MHMVxO27owVljfPlEj3MalYbHYZHViWYqhURkIAYgmddDoKpLnCit68o1i6dFDQNJy7iCCYioHG8GVuIIOp8ydJ6u35UrirodSfGw/wALxjD3DGbJM6vlA+M1QYPsO1+4LoxmCQKRo9+G0M7ZaHlw3hJ8QPw5evrVfh7GnL4A8/OjFUCT0GvbHhJw/D2Q3LV0/WUOa0+ddbbaTG+lZuwo64Xhg/CroYafXV2/5VR+E9kDiXyWlM8yWIUep5U8XQrVgTFOrhmKlwpKqQC0aAnYHzosxvAEsXGRgjMpg5XLLI6EGmsRZDzmBhjmKhmCyBAOUGAY02p+aE4A9fbvCuRCGjxHMWLHm2u3M16eG3v7p/3TVzbwVtTKqQfJm56Hn0NPlz959IPtHlt+J+Nbkg8WCty0VMMCDpofPUfKuaILvDVciM0wBvyAAHLoK9xfZzu4zc+ly23xykx763JA4MHqVW7cKXq3y/hTT8NHJvj+WlHkgcWVteVZHAL1Py/hXtvhTMJRXYDSQJ15DQb1uSDwZWV5VliuFNbYpcDKw3BiR8K5GAHU1uSBxZX17FTjgR1Pwrk4HoZ+A/OjyRuLIkUql/0c3Q/umva3JG4ssMHgO8cpIUgMRmDiY5CRud9elMqlavwT6MlyHEX8WyTrbK5VObUeJnnWdABr6bUAdouBPg77Wn1jVWiAynYjpzBHlXOskXLj5LuDSsp7lyB5++uApPKT6H+FRrlrczzNJc4Eg6etUonZOa0JMSBOgKtMfCtA+jZu7lmu3LatIIt5ZOwkq520EEA7UCG3fLvbDaLOjEgRoOdNthbg9pLgHVWzD86V7VDxfF3R9VLjlt2Vc3GugEAMMpZs2wOWBMxr5a86DsbwFOJYpzxAXRbWO4tBikAgS0j2mJn+YAx3hnGL1uO6xhQjldDLHqwJotwnbHHWbi3nVL8D20uK6kEDkp00HOKk45OV+Apwpgl297PLgcZcsI+dAAysSJytOjRpmBBB9KFrgrYn7cYW84Yr3T94l3xnMocOGeCR4VZZEToQp5Uz9LfDbOLFvF4AW7hVSt7u2GZhIyHKPaI8QJGu28aWUibiY6RXRpXFIMEQRyNKqkxzCJLqOpo17Ndn3u95lZVy5ZkHnm6elB3Dv7VP2hWldj+IMgvEWs4/Rgw0H7euxpW0uzNN9Dg7IXf7y38Gq0NoYHAM1+0uJ/rIhQ7pE2wJkazodPOrpcVc8cWCch++NZza7aDQfGue2nBL+IwRtWbTO4xCtAKzlCsM2ukaj41OUk+hoKSewb/4/sFclzhwZfunE3I+BFWNr6Q7SrI4WAvXvzr/AJdaE7n0d8RMxhLh881r3aQPxFTLP0f8QyCcIwb9q1P+n86CXwU0WTdsMCSx/ooEsxZv6w5knfl5bbaVDxXaTh7kFuEagyIxNwGfcBNN4LsJxFWcHCvBAg51A89jvvyrl/o/x5InCP7UnW2dNeo/GaNM1kkdo8CgKnhLqDuDibv5iotnj3C20XhZAM//AJd78gaexP0eY0kxhX2P90PT7NR+G/R/xBQM2EuDT9Tf3NQ4msvMG+CvcPuFLL4W0uMCuFdrpZu73BeMogj4bUMYoqGIsm5k0jMRPvygDeaPez3ZzucDfTH23tK+KV1EAk/olE6Nto3wqPd4VgRsLh9V/wB6ZRXyByM+ZDTbW6PLvDcJyVvTKfL9emF4ZYBBAYEeR/6qKj9wcvsBlvDTqTlX7xDR6eEGlewyhZFxWM+yFfbrLAUZ4zBWnMszud/Fn8h97+YqFdw2EQS6nzMsB+NHibkDFrFXVUoty4qnUqHYKT1IBgmuLFkswETNH/AOAYW8pYpKmCvibYjferThnCLYCrbXKTBEMQZ3nNv86dYrV2hHkMuxGCIaDC+ZmB6wJ+VO/wBFWcoJxIZ5IyJac+hzNlWD5a1peJ7G2yxNwCTv4mJ/Gh/j3BcNg2W8yubQyhlVhLMSdPEZUQNwOdTkqRfDxnKm6/IGjhhiQAfQTXQvY2+RYD3GVVLd2HAULoPZBA5jTeiV+3uHURZwNpYBANybp+LEQfShy32pa1e76yiI+QpsMuUkH2Y3kDU0qTvotP6Kg6l7viv6lPxDh9yyYYR7q6u2APtBjzidPfEfCrDG9qnezdDZjfuQO88MC39pQI0nnVJw/MxHLzNMznUvbRKFrSaV3FsREIv7NtF+aqDRjwzsZj7mHa/b7hbOpDMqs5ynXLmgbiqDE8DZXUXbyDNmkjJoQCROVjEmB76W0WjgnKDmlpfj+5T983Vvia9qT9VX+8X4/wC1KhzR0f6DL9v+Uf7ltiuIYVnIxdvEYgqCAPrACL52xIy/MGTUTifHGcWlXvXs2/CLd51diGPiGYKNIC5dysaGq8zdutljTx69DBb5mfead47w65ZKG4CFbKwI6ciNqoqeVP7/AM+zh3xZ7xjgpSO6zXFcSoAlvgNT61TW7ugUCZ0+dGWJxr4a3ZcKHd1fI7ckQ5WKrOjGYn4UPYe2tsG5oAZyDc5ef8+lVzcFL2iRT8kzA4e5ic8sxZiqLmJOpdAF15TTXEOF3bF7umJDAAsSWULM5QSeZAzAcwwqw4HdGItXAzMniWWB1gQWjpsfjVhxW3bFi6iiFALamSfCpDEnUtzmua2mW4pxsHv0uRjo+WQykZsvTMCOdSuHIt17VtbKd5cChcrZCSQIAk5RJ0HmQKoLFq5c1QSUA1G8bCrHuGGVyQDptDbdV0OnuiKdqia2EeK7MogHf28VZZgWDd3buKRIHIhtCQD6iqHiPDu5lrdwyOiXLb7xMEdfOivh3HnxirhL7vceZt3oAIuKpjOJ8ebRZ0OuuaiXBccs4yyljF2Ae8d0zI0ZXtKGUiSIDLsZG22tReWUe0V+kn0zG3wty4HuMSSNSWzEn3nflUZbTdD8DWm2sDgiGtJauhnTMrd45jMDl0PiVg2UFQCfUVYca7LYXChQ910uA2nuEM0AXGcFVUGN0aPKnWW/AssSSTsyzhKzetjq6/jWqdicNP1geVv/AN1Z1gcCbWNt2iVbLcSGUyGUwVYeRUg++te7F4ErcxIMapbI1B0lulbIxEgz4dgp73/CPxoe+lybeF0kfprexIPstzBH40f8MsQbnqPwoP8ApbNhbI+sC6yF00tZM2bxge3pG/ypVGlZrt0ZTbuscO5FxwwVtt5A+8HJGvvprhrOzKC2IIA8R77F6+uVdKkjG8OCwbXEMvP/ALOd/OnsFjeGIZGHx7eRXDmmsNFjwzBrcLEtiFi4VynE4uABBGy5tiNzOtS8faFnE4NVZ4Y3c6m7eKlQojMb1wS0kQJHOm+F43BuW7jC8QMMSQtvDkKTBI3EennVhiuO4OybbX7HELZQtl/sk1YQ2gfp51Jxk2VUopFm3CrN1TBuK0GCmKviDyMJiG/CgrsndvG0e8uXXOkksz8yJGad4oltfSFw8DS3jyB+uh//AKVA4fxbh2SEs42DqAz4WdByltomjCMktiycW9Fr2blsFiQxdoxemYkkDugYEnQeQ0rzGWwoLGAADqdvfVl2afD3cJeOGW6oN8Fhda0xk29x3ZICxyOuhqk7dArYWDBN1YPxqy6E8j+Hw2e3buG29sXFVgGBB2WfnNdNhQNv53p+xxw4u7J0Atp4f1sqZ48swapbWNfh+BrQdo0lRVHBz/PmKq+J8FW7bKNMGNvKDRjbwh+Y/wBQqPdw2n89BT2LQ12cwItWwi7IFUT0CipXBrq271lrhAULqTt7MD5xUnh1rVvd+Aqpx6wifsD8BTt+wRRuQScc4pYJOW4NBqIYR8qzT6R76th8iEM3eWzlG8eLWN6u3JKkBipK6EbjzFDOLxhwxdrTPibphXBZ3yhiSTlWQmoG9RU7Y/0ktgBcBXcEeoimbjCJq4xdxnDMMMhUiCxFxoJ31Lb/AMarbeFTwgyOogiJ1GpJ0Ig7c6dyDGDk6RK41w23hX7u6zs5QNCLlVWZQQrF9SQCJgDeodu6ARyopHBbFy3bBco9wFQXEozrAGY8pkdNxudDN4N9HV1pLKQVOXR5WDzE6yDEjo4NRlkXk6o+n5q4Na7sDr2PuHQu+XcDMYjlGsR6VHLVpfD+xQbD3rdy0gvqt3u9W0YrKbxrI9DQBbsKhBdTKnY3baiQehBJFUxzUloh6jDLHOmQsp6H4UqMf6Rf/wAJ/n/+NKjzfwT4r5Bjs7eUYsZ1LKVOk/8AlED3SR8KKO2/EM2Bw+UKQyJBgFhlJGhnSMoER1oAwuKKXA86j06R+FWOJ4s123bta5Ezchz9OUk7nnQlF8k0GM/a0TOO8R729KH9GlsWk6BUABI5STJ85prA45gLWUqYIRlZQQZG8GQemvu51VPKyPeP8Qqz7JXrIe4uIV2RklWQSyOpBDgcxAYHfQ1q0ZPZNwh7v6xGml6QNpzZR8Kb7ROSmdHOU5QVgQfCoJ68h8Kn8V4Wbdp7tp+8tOCVJ0aHcQWGo300J1ImJqrZJtBTrA58z/Cki/I8lqiHwhsoadMysQfQfjz91TLNwBcyicyw06a9ar1AgxOUo3SdwR+IFdcLvk+A9NB76dq9iJ+C14Ffa3ibDjYXbfLaHWrrHX+5xt+2PsX5A6AK4HyIodZ8qq3Ryfgy0ScdxIvM+JVcovMpIMSGVbatMdTrUcnRbH2O9onyXyVkTLKR0cBx8GUfE03xLirv3ly4wuZjYCtI5I676ydSdOvnUXjd8stkyJy29W29orrHLUVVYglLDKywQySQ0qQraEEaEQYoY+l/sNk8jfDHzY2wSI/SoPgwFbd2Jsj6xiB/5Nk/FrlYpgWnFYY9Ltv/AFLW49hf+1Yj/kWP9VynmQRoOGHif1H4VnP02KWsIFBY5kMAEnTP0rQ8O/iuetZx9LWPZFslHdCcoJQwYJfyPTpyrOXtBFe4xy7g7uU/o7s+VtvxAJp/C8Puz/Y3f/S/ilWX9LXtf6xiR6XP/jUJ+0mLVCRiMRMIZ73TUmdh5rWjKx3Ggn7EYK6gxBazcktbAzJcErInwhlDQJ2BjXap6cPunF4Zu4dlN0hy9ssMpzatmzgctdNYoU4N2nxtzPmxmKBUAjLcMHeR7J1OkCuuJdrMfbZgmNxBAaBN07HafCNdgfOaO7EZpHHFxJt3ALd0hhdUhU/XYDRQs+GPUVmfCuG3rQUGy4YK0g23G67SYM+UdKmntfjtvrV39+7/ANdK32vx+SfrN71zXZ3P68Vr0HiaN9GGEufVb4uIyTeBGYMJHdoJGbXeRTvbDhAuYa6ToUU3FPmoJH4Ux9F/aG5csXWxDveY31trmJJGZUgakxzNE3abFotlkgEXBctkkgZTl5yNfa+VBNLs1PwBfZDA/wBYIbVjhUuqddA76qR5fnyogvZVcAnfT2kGsgAanczp6GuuDYE28Xg2aALuCNs6/aU22AnnoSfcayC5xlhdvO51JvhN4lmIYx1yx8KKWtBTt7NiPEba27jmQtsAs0rA8W0jnMaedV/15HRSrK0qniDpqWEbA6aiI61l/EsWbjYayXbI1kDckBmWTofMfGmb9qbmGsAEL9YfQ9PCWBO+6zSRk/JSUUujVrPHVtuVULcMgEd5BBgaEQda442AbdthsbY/AbdRWZ9rbge9cXKDluydfuqZ92mo6rRR2Sxb3eHBnk5bl1Fn7oZYA8hJHuq8v0kYvZYov+kflVRg1+rI4wSraN8KLmYBgyZWJzNcuDKPFuCN+elXUbfsr+VZ52k4i1vK1m8wnMFjkEdUzAydynuCxUI2VdHnEUe3mt5UUBRcYZFhZ1BJ70hW0Bg9R1qn7SFvrN/NvnK8hqoAA00EAQPSolm5ItTLl7wYgnVoYaSTrJJ35mrLtCZxOKgD+1cxPM7gHnB/CqPRTBtsseB8VXuLSm3au6PmDqSRLQBuNCF+daF2EvXMUl1ZAFsNbALH9S5aIB3IMgnyrGuEXMmQzo06e9gPwo87KXbiTds3EtEXVU5oErcW2IBIPkfQeVSypUU9JbyJRdXff4NBl7d9LV3KwMAPmJORwco13AKx1E9KxjtWmXHOIILOhWNhIDtHQ6gdRFabxLiBS1ZNy4ty5dvWgpBEoqvJDaCNm6igPt3aYYy9m0yO2X9lxmH40mBnR63E+TT+PHTrsr/+L8V/4m/++/8A1UqH/wDF+NKrcV8Hm2/krtKm8Gtqe8LH2UYj10qOae4LHeQeasPz/KrPoiuzzFkELG50P5V7w8NbuKTpOqkEESD8/SorsfgT+NTMNiXGUaKGJGusnmddt+VbwbyGHZm6pTE2SBDAkDoG0gdACyn/AA0NW8Qvn6gg/GdR6TUrhmKFu7zlgoEEaGY8XUQOXOKrcU5Luo5Mw3jYmpJe5lm/ahtoS5AgqZj/ABCmcCYubxvXV8yV9Y+dNXgARB/kVUkyxxb/AKEeeb/V/tV53obBqPtL3hPn4rRn11+VDr+Kz+yx+ev51bYW5+giefwDLv8A5alNaKwez3ilzNaX/l3FP+Eqw/Go1s21s31nKGWBzlhkYCfc3xpzil1DbAQj7QgGdwJqudwQ3MZx+X+9bGvabI/cyZwd5vWD0uWv9dbt2Eb+t3/+RY/99YNgMaDdsAKBDW1002cGfU1reA7RLgWvX3VnHdYdQqkAktn5nQc6GQWJL4nxzH3hxPur1qzawlwjRGFxlUkgB80CYgmOfKsk4lxUuT3ju8wW8TbiYJJOp1NFz8bD4biWmQ4u5buqCZOl0sw0HJQN+tZziXk0IbY0k4rZY2+JgbBjOmoU6e/bbfevTjEAHhMREaaRy+Q+VcdnL2S+rEExOgidVI5+tPXuGMVJykZSSSPFoTzAOgHWndJmUZSVosMFxlLdtsv/AHgyspUSOkSIJ1InpNSMPcsMc2veT4kIYnKIOfOdBG0Ag0K5IaJkBtDrrHPXWpdq5AuHWSMo8gd/fFDiheQRYfE4fPEMdf0bEMZJKiN55lvFO0dKmY76tZfKDnuaZwqMohhIM6DUkezHTrQtwlpv2xqYJb8/yqx7SXyGBkk5AAekM5/M0rXuodP22E68RFjCMyh/q5ZQAucEPOhBDAgzPPYVHHaObbnNdYrDXBnYmCYA1MCV109d6rOK8Se3hLVojS7ZszJ0JBRpj70jeqzhmJXuMQTqXlYY/ZCHy5aQPKm+mn2IpsNOGca/Rm8jIWtugt2rjOSTsWENqozagnl8RS3gXuuLKjxkPESDBYlmnnGmnlFT+zy/oL4J9l7MDTSX19KIsZZsWUFyMgQNoi6FrgUFmCrvpv8AGhdaQ/eyLgOyj3HQ3O9txAH6Ft4gA9N5mpB7LFcRafvrOS1dZ2kkNEsSAp1mqrBfSHcsE/VrrtG6xKEdYcQB8KuLXEU4hZF25ZtAszKwCLqVIkyOs1Jxkt2PzT0D/EeD3s952yKt52a27uFzAtcMLmifaUadRRR2ZxFtcAMMHRrto3C4Q5gM1yR4hpMEaV7etqLDWyi90SMwyA6k6E6ZjrXvA+D2bVtyj2bZuwMpW4HMHTdJjzGmtU+o2tk+CT0XA9pf2U/9tZh26wYsiwoXe27huua7cfL7sw+Na5Y4RdaGUAqAuskTEbZgKBvpI4G7W0QKDcXJurDwqpDAMygQWI0mjjVsMjPMDrdwqzHjt+7NcGu9X/aG+z4y89wBTcIaANCsBQQPdVKuDdL63CNFdGKg6wpBgTEHSvcZcuNda4ygE5IA1AhQOvkPnTyjYcGRQlsjwBdyiMqnT0JJj4mjPhil7BEErcuOGMbQlsKem8j3UHcWssMtwjwuImANRy0q1HaS5aS3bttbEWg0wD4yx5nQHLHwqc05R9p3emnD03qeWRNJXr8rX8wh4fjLndlG0ZCFJYbBvCJPKDGtd9skz4p3ABzpbuE9D3ar16od9taGP+Lrxtuj5Ha8oVjG2VpSCNJBip64psQiM2hQFCASD4SWE9ZDRr0qag4dnTn9VD1OVOH/AM0cdw3X5j+NKoX13D/dxfxtfwpU302eP9YFu8rvC3Mrg+dM0q66Oax+4QTpzapvEni4p6AH+NQrJ8SiNjrUjGNLj01+dAKHsQ8MpH8xFc8WgX7nLxEzrz1/Om7r6IfPX8/wrvjX9rP3ktt8UX8waXyP4Ihu+Z3BGnT31yLgO4rgCuriRTiWycmNlO6EZZJ13nT+FSbV05VXSB89IpnCqoXYa1FuCWZQOQgAdKm42Opnl6FumNgf4U9aAgydJ2G+lRO7IpzDUz6FXZK4aArhiNiCPUHSfKiTHY+5dRgzAzl5AexOT4SfjQ5Zjy+dEFu2TEjcT6g9K58t2mdeBqmiXhspBSQxACnTWdJMac5+NQG7H3C8LdtZSdJLTr1EcpoiwfBjcUOt1F5FWIBPmJ01q2TCE4TE3luMBYUAkAiXJgBbh1YjwmBESPKoLI06idEsacbn+wK3+xj2GMuXEAhsmUGRsJJ15Vzw+wc2Q5lDSp6w2hqdhMDfuDvu7u3VDQWhm133q8XA95/ZKxM5jJy7nXXY6yYPX4mWXexI4qWgTHYjElgLSd5rGjKNeUZiJnaofHuz+JwZX6zaNo3FJUEqZykA+yTG4361unY/s+rXFe4QDbCsLYOaSZhnkaajQDoDQp9M9h8RiLVu2jO4UhQqk7sI5byre4TVoSbSbObJFKTSMu4BfYYkBTAKtmHUKpYfMCnu1oPeFRtCkejEnT3n5Va4Xs7ew2JY4m21ohSEzKSryGByOPCY30Oxqs42+a9aJO6Wx/mIo3c/2BXsPe1OK7xrCARkXLvvt/AVW4bRHn7xn/LUvjc98k6f7TXps/1a6QNRc+RANVJhHwO2DZxLTrmsf6ulaB/QuQC73kiBKyOcDkKzvsshOHvnobM/vkVodvg2I08UrpoSahLTLLaLzCdnMNiFU3LSlkOZWAysD6j2h5NNVHaDAJauBLaIiwTCIqDU7kLoT5+lFvA7TKsMINUfalP0w/Z/M0rejLsC+M32t5Spjf8AKo+G7V3AylstzJ7IbXKeqk6qffFedsLkG2uVmkMYUEmNKFLpXlIP3WVgdKZLRmzVOG9vrjAgLbLAaBmMk/w/nSpHGO2pRFd8H3xkyQRlUAaFiuYgakQRWJWMc7TCGR67fDf0q54V2ra2IuMfLMGMenOi419xoq9ouuKdvMLcDKcPYZjqLjktlkagqFVjH5VX4x7NzC3L0IzIp8VpCFVjpbDNO5OwPwq/bJcRLgRDnVW9gfaE8xQn2yxpS2tlTlV3zMqgAHLGpA31j4UIqLapfxHnly8Gr/gn/Oyra4LtsD0IE8wQdDHqPQ1Q4xYY6EfzvVhauQR1A/GoONwxXxHmT7uY+VWho5ptvbOreF8Kk82GtFXDMWwzcxOWY3IMR6nrQphWkoOhn4a0Udn7IJbmC5Imep+NCavsMJOLuLon/wBH2v7v5mlVxkbr868qQ9syRGgg1yKVIV2HIOWvaFdM0tXNrVhPpXrJBPrFAYduHSPM/wA/OpOOts/dQNe6X5Fh+VQyCQaKuD4LvIbK2lsKuU/aLNoeZ0g6DnUsk1BWyuODm6RXWeyN9lDeFQfvZxE7fZ191M3MOLbd3dCyD+tOnlpINaNgeKnDkZ7ziNGtz3nrK3PYI9Vq54bw7DsGxAdx325bKpI2MyJ18jBgeVR+vas6McPpyuk/zsyu3wO44Bt2GIbYlYHqJMxT2E7FYzvQqgSYGYEkS0aEx7j6VsFnhndwbaBEOma47mf+XbElj8BvqKHuP427h7jOjsxUQVLQYYaZVSQsnTrvqYoLNIOVLI7qvxoErHBbNm93eIL5rbFXKf2RcEjKWgMAPvDQ+VFq8FsX1VbH1NwD/Z+EjzJZNc/L060M2cK14m4lywAxLAPeKsASdGBG/nzqfZ4ISurrcMyBatveAjnIWFPn86LkvkmkV+N7LpcZnw921oxlCdEgyRmEkAD7yjaucEzZHBHe21BXvLRLC2xBO7qNOfLyNEmA7PKn6S3de0dTKsx39WPyiqvidi7YabbpcLyZQlGkmNQJJJI159YkTXH9OemznzSy49xS++y87EdkmxDBrhunDhZLMchfoEyEkawSSduWtTu2S3O+sYbBKctm22ayzyDnI9tHaGTKB6ZtdxTnDLf9XQ4i53bMQX2XMNIRmMHWBzmTFCPHbfeYx7gZw6MAjAsrLlAUQNCDA6VDI4QemdfpsWX1Hjxe3/kK72JxjW8ipZtXLeUFLJZSAdQFmEWYHskzrrypm5jizqr23S+wEgWSGJ8wujctY61S3cRjLpnW6QDHhKwSInwiJjnHM9au+HNiAg7xWXQAl2yJPlnIG/IVCUk18npL0XHufF/f+9mndmcH3eHDRDuJMxM7CTTPEsDiWFxLV23bzLIc2iSpICwstBIykyR9rbnUrs+jizZVtcqyTBEfdEEAjSNwNqHfpK4kbZsgpd7tWDG5bfIMzSFUkEEmJMAjcV1pLgePK/qPd/crf6SRMtu3izmLNbKYv9LZLCNC26tPOSNY5igb6T+FuuKss5w83AqgWFhB3bCSf1jn+Cin34qjwuIQAjnGV1BMgHQy2gksJJma4PZ5r1yw2GFy7bLXJkDwm2FIkwAASw3iT1oR0FooO2GHGZGAjxT6zM+m3yqBgbitYxJOwyH36KPxFWvb3DXbVxBeUoMm52OpgSNJEnTeqLB2ibF2dZyt+6d/gDVVsmEPZi9Fq8n3+4PwYmtTw3amIBHIVkHZu9LkdVX/ACkVot/helSktlF0GGE48G2FU/Hr/eOCHRYEagnn5RVfw22ymDUTi7BX8Uj3GpsdEXiftAMVbTdZ6+fOq7F4ZbikOMwIjo3x50sXiEzAKeXn1ru09ExS4/gWdlac6jRhsxHqI1FCF3A3rmaEZLasQAzDT0nU1qKpPkev871F4hwlLpBeVj7S/n0orI0FQjJ+454ekYayOlm3/pFAfa7M2JAjQII95M/z5Vpb4Pu7C6yFCID1hd6zPtbcb6wABoFER5kzPwo4tsGSkhnD2M2UaSG19N4/Gu+PJFs+o/GpHCkUvylRsPPQk+dN9pzCR1YVRfqRP/1ZR4AeLTUxp/PWjHhFhrYXrGuvOg7B25IhoM6bz7vOjIA5RqQYE9POjMWJe/WGr2qbvm+8PhXtSoYzua8pRXsV2HMKa6d5M13dwzLuNOorrCL40/aX8RQsNMm8MvvbuKypmK7Kykg8oIGpHpV6OP4wBosAM0QyWrisomSAR121nap3BuFH60isIDAke4g0cY22LCd5dAt2zEXCRlM8p+y3kY8prknxk9qzqhyitOgX7P8AZTEYsd5c/Q2yJl3AJ66Tmjzij3Bpatf2f6VkEG9cEqsDXu13YxrPxNZ9xvtSck4RWYTl742zkB6KSIZvWvOFXsbiUv8AdHE3FcZbiplbKrg+FQdY0b2eVZw1b0bl8E7hHb93LtiIKsxAuD+0VT7IKFvEI6EDrNVvaHj1u5mGHQy3tXnjORpoOk+QAGwHOh5+AuDlHhI3UyGHUFTqD7q4HDSvts0SfZAJHrJ0p+MbsCk6JlniD2puI2VwNNievu1oq4R28xbkKbqMhENmVFGo+8oBB86ldkvo5sYm33j3bkTlZIhlMAwTtsQdAd6g9u+x5t37a4CwblsWxmCAsc+ZpJ6yCu2mlK2noK07LDO1y2qpfthBupuJnYgjQnQFdxMDkYNK12e7xXN5SpGoupcsm0iqCQGE5oBEaevlVHwfsJj7zQ1g2R1uEAfuDxfKr3tH2BTBYbvndnfMqgAKqyTrpqx0B6cqnSXTKcr8FXw/tTcwRFw6tcjL3iBmyz7SlhKgbafCn+A8YvuzX3a2Q7E5e5Rwx3JEnMu40k86V28l2wiOlsgfeSTpzmdD5io72yoVVtgKNgpygdCNo3rJ2tobi4u0zTuGcXwbJNx74jdcgQecdzr8Woq4Th8MVF2yiftZfFpvJPiB9axvhnfeFLdvMxaI93x6bTtWrcNwRwuDVDrcYlm82bcfgtNFr4JZY9b2z3H9oVw1pr7qzh7mUAET4QxaJ00ytWUcTuHG3L2JyuWuMwt2dYgADO7mBCiIUDcjlRp28uXLYtKBbdUXNkZTBZ8wYyDIMHTfUTQdhbl7FZEU5FVYnUyFA2gCRttv5nSjy8fAFFdlHw9sv28s6lNQx6RIM0fYfBXsJg5GdruNIy+AMbaqhZZQkAtqTziBvVThsZeUf1i24C/3ltjrGkFhCz103861Ds6hu4RDcIOYGIOyk6D1A+FbbuuzNqNNmPcL7QY3DSou99ldi4ur3gk+JpGjg66ZTEDypnhqLfuFxat2u+F9WRWMkshJfIxJVSXIEaeEwBzs+2+E+r4tbikXUdSVUorFQsAsCS2gHMAAeVRuH4yyb1u7ZWyhk27me6Vhd8yBzmBJJES2o5VRqlaFW3sDeyznvbf6w19wLflWzM2lY52OIfEWhInxaT+o1bS1ilf6groiBK5vWA4yuJ/nlUoW64daVoZMBOOYHu3gz+qaiYfFQYPxo+xWGW4uW4oYfP1HShLjXAzaGZCXTnO49eo86W/AaH8NemrC0aFcNiCp12/D+NX+DvzStDJk3i7RYQdWJ+H/AN1kXaw/1k8xlX4a1qvGG8Fv0b8ayPtK04h82kQAfKAfzNVw9iZei57LYUBCw+0dJ3Mf7/hULteYyDzJ+A/3om4fwl8Path+Yn08qFe12txPQ/lTRdzsSSqBV8ItBr1tTsWHy1j37UctZJ0AoO4CsX0MqInWdDpETy3rUcDZFpc1zf5e6jllTBjjaKL+j26H4V7Vr/SY6fKlU7ZTiZCBXsVLxWDNsjNABEg7gjqI35/A9KbvWI2IaACSNta6rOahkHpOuhq54Hgc1t7n3XtKP31n8VqNwfC23dhcKgBfttlkyoAmRrvWh8O4ZYWz3bOqqWVjkYN7LBj11kRzqc5VoeEb2e4+4bTrdAk28PdbbaFET5TFQ8J2yv4my+HvPbt2iJY92dQPsSTr6b0bvcs38Pcs2x4XQoeuojfnVJ2f+i20GzG9cMiMpsnSec5oJ+VRTj5LNPwCF7iNsottrQZR7AR7iqDJzHJmKyZ1qx4LisKA63beNyuykIlxVU5ZjOSAZHIjXetL4d9HeEtgZluXI+/cKjb7tuJ2G9V/0jYWxh8Klu1atWzeuBZVFByqCx8W+4Ub86zkaMdgpe4hjMVjjdwypZuOgVWZgRbtZcpYtHicggaAnXaoHEezLYUs5vrea6dVVGHimZBJ8QiRsN6nPdCpbIWSFhTB03mOtR7t1j4nIMctfmZM+lL9TVF1gqVkjB8SvW1UJecE6kZiVMDmGMR+QFEvC+2eXS7hVc/eR4n/AAsDHPnQFd4glshm5mIHn6gVxxXiuVsv2iI32nmfSNvWslJ+DT+mu2bDwnt3Ze4LZtG1m0BzKdYnUQIHnrS7ZZsZYNqwofVT1npBGg061jnZrgeJxt9UJItvLXG+yEXWDzgmBHnWgXOA3cPkW1jLqvbWVgPkVSxkSskCZmQRrRlUdNkorltIa4T2HxJgG0U83KgfIk/KjLhvYO2IN5y5+6vhX4+0flUTg+L4kP7S5auK2snIDEboyLBU76gmiGzinVwS5aSBHLWKS43vYZLI0WWA4basiLVtU9BqfU7mmrpz3gsSF/Efz8qn3Xygk8qg8HX23PNjHppP8avW0jlT7kZz2o7c22zFEYXRop8LLE7OGHhaOazvQBh+NuuViFItXLZySpmM2Uid4UQdNDFE/F8Jw+69w4i9ds3GdiMiSmU+zoFNBWPtLavt9WuM6LolyIJBWDp72G1Kle2WetIN+Ps+S01lSEuoQO7IVSo9ln1yKSrmQRocw1gGjvgt9sLwsPdJd2DZio2LyAQNNAI6day/hfakun1d8OrKSI8bQsQFyBpyAIMumvMzrWgcB4eRafvYRG7rMBIhFMZiFIIYy0noBNZWtLs1J99Az2V4UmLS4b1xH7gx4WZGLNJ9pDAmBLBSTzqDxDhdzieKbuxhcOE/R3Ga6s+EwWj27rb+JgJp7jWDtJcXunuYkqTF5WKQo9lVIAUvO51BO/SquxgLILvcUX92KXWa24+8dNG5a6bGjCEq+X8eRpqttNJ+aN2sYG0FXKqEAAAgKdhG9ReLYYEBgNRofyqr+jjFK2Fyra7kKZCggiDsRzHv1NEl9JkdaPiyHToFbtqoV0VbYwxIPKqjEPQcilEa61cyrb70xeu1Ee/UWURX8V7PHVrUEc12+H8Kq8JbZDAInmjeE/4Z0+dElvHV5dZX9oA+oBrWail45xDLkQq85JiNdWPU/hQ1YsWnYuQrFyQUZTIAAAbodjznyo7xuDtXLYRgAB7JGhU9VPKgXjXD7llicwg7PGh9eatA66+cUVtUi+DJDHkUskeS+P8AIVYrFW2wiJrmRFA00lQARJNZ5xpLhecjAdYH46xU7h/FgqZbl5GMkzIFdXeLW/vp+8P408U0c+WcZSbjpHXBbdkd3mAvc2RlnyYQdOselG/FLIuqMnsxoRWfPiLM5luIDz8Q/Ij5RtUjhPaJrDN+ltujEHJIgdYMkyfWg4SuzoyZsUscVVSWtVTX3+4Q/wBFtSpn/jSx0H/qLSoVIhyj8gLbuZ4ttqsNHkw1kdNtetR3QL7qVKuufZzLolJg1IkxPpXdrBoNQINKlU2x0WCuxZQrFBtprz31rW/ouxTm3dRnZghXLJmJDTHloNKVKpyHiHArP/peSUw/kz/gtKlSDx7M/tW8yCTtU+zbGQA6/wA7V7SpTobaRC7R8PCpYaRFwkRl213mddulE3Zrs5h8SG763myBRoWBJj2pB0MCK9pUXJqJBJOWw14Vw+1hrfd2La206Dn5knUn1qv49j7iMi2yAXBGYiSNRtr/ADFKlXOnb2dCVLRd4Ve5S3bGoRVUE84G9TeDjvL4J+yuYeu3+9e0qfHuSJ5dQbLXjNwhNP5ipOGtAW46g/OlSrtj+pnC/wBCMR7S8OS1i7KMDcV3VSJy6M0cvXy2pf8ADlq2G3bK2XX3+7lSpVscU8Dfn/AMs5L1EUun/wBhJwrsxayq3XkAB/8AdF/FQtvA3LmWTAYyd4Yaenl50qVWnigsSaXa/oQ9PnySzNN9P+plWJxiXEd2t63HK+FyI8MzsZ3gDb1qqs4mBBAYTEH3a+ute0q8yuK0fUYMsp5eMnaa68dB52Dxdu3dXJag3CVJLk7nkIiPn51prrXlKujBOU4tyd7OD/yuDHhyxWNVaKPjdoSD1H4UNYsUqVLLs5Y9FVfFQbhpUqUYi3G5153ppUqxhm7fPWo7XpBBAIPI60qVEKGVw1v+7T91f4Uu5tj/ALq3+4v8KVKsCjv6vb/urf7i/wAK4bC2/wC7t/uL/ClSrBaRx9Wt/wB2n7q/wrylSrWCj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800544"/>
            <a:ext cx="1791676" cy="13420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508" y="1800544"/>
            <a:ext cx="1524516" cy="12986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26" y="3413221"/>
            <a:ext cx="1752525" cy="12909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5683" y="3160301"/>
            <a:ext cx="1400108" cy="1135830"/>
          </a:xfrm>
          <a:prstGeom prst="rect">
            <a:avLst/>
          </a:prstGeom>
        </p:spPr>
      </p:pic>
      <p:sp>
        <p:nvSpPr>
          <p:cNvPr id="10" name="AutoShape 2" descr="data:image/jpeg;base64,/9j/4AAQSkZJRgABAQAAAQABAAD/2wCEAAkGBhQSERUUEhQWFRUUFRgVGBgVFRYXHBYXFhsYGBgSFhYcHCceGBkjHBYZHy8gJCcpLiwsGB4zNTArNSYsLCoBCQoKDgwOGg8PGiwkHyQsLCk0LC01LywsKSwsLCwvLCwsLCwuLCwsLCwsLCwsLCwsLCwsKSwsLCksLCwsLCksLP/AABEIAOEA4QMBIgACEQEDEQH/xAAbAAADAQADAQAAAAAAAAAAAAAABQYEAgMHAf/EAFUQAAIBAwEEBAUOCgYJBAMAAAECAwAEEQUGEiExBxNBlCJRVWHSFBYyMzQ1VHFzdJOxstEVFyNSZHJ1gZGzJCVCtMHTRFNiY4Kio8LDQ2WEoUWS8P/EABgBAQADAQAAAAAAAAAAAAAAAAABAgME/8QAKxEAAgIBAwIFAwUBAAAAAAAAAAECEQMSITEEUSIyQVKhE2GxcYGR0fAj/9oADAMBAAIRAxEAPwD3GiiigCiiigCiiigCiiigCiiigCiseqavDbRmS4lSJBzZ2Cj4hnmfMKhX6RLu/JTRrUsmcG7ugY4R50X2UnIjxg81oC81LVIreMyTyJEg5s7BR8WT2+aoR+ki5viU0a1Mq8jd3IaKFfOqnwpO0Y4EEciKyXextna4u9evPVcozu9ecRA9qw2y+y4Dlgg4zuis910i3l2Or0q3FtBjAubhQPB5ZhhHDlggnI7CBUNpbslJvgaw9JE9kwj1m1MAJ3RdQZkgY+Nv7UefFxPmFXdhqMc8YkhkWRG5MjBgf3ivKbbabUrIFbtRqlq3siqKsyA8wY+Ui+biePMDhXZpGz9ndk3OgXjWc48J4RncJ5bs1s3IcxkZUcwDioUlLgNNcnrVFedp0k3FiRHrNq0IzgXVuDLA3nYDLJnljiePIVd6fqUU8YkhkSRG5MjBgf3irEGmiiigCiiigCiiigCiiigCiiigCiiigCiiigCiiigCiiigCil+t7QW9nH1lzMkSdhdsbx57qjmx8wBNRLbb3+ond0m26uE8DeXalVI8cMXNj2gnI4EECgLjV9cgtYzJcypEg7XYDPmA5sfMMmoh9vr3UDuaPakRngby6UpEB+dGh4ycvPjhlcVnudldPsCLvWbv1XPjINycrkcxBbDOfiwceas150g316N3TofUkHL1RcKN8jsMMPIDxE5HxVDaW7JSb4O+82PsbPF3rl2bubs9UHwAe1YbYeyHmwRwzgVnvOkS9vBuaZb+pYOXqm4UA48cMPLlxBOR2HFSkMljBK8109xdToxV554ZXVWU4IXwd1QG5c8Z4Gr1HyARyIBHDHA+Y8q555muEbRxp8iCw2LiWTr7lnu7g8TLcHex24RDwUA8Rzx2U+kkCgljgAEknkAOZpNtncTR2bvbtuOpUk4BO7niFyCN7l2fFxqUm1XULu1ARDFGsJaWZwF6/C8dxd3O6w4+COOeY5HFRc92zS1HZIutJ1eO5iEsLbyEkcQQQQcEEHiDS/WNj4Z3Eq70FwOKzwMY3B5ZJHsuHDjxx2iovY6e9hhE0Cdfbl2V4RjeBGMyJwzn4ifFjtFBsJq91cSXDzNmMPuqjKFZGyfAAABwBwOc8R5jUuDg24vgKSls0OrTbm9sl6vUovVttyNxEg3wv8AvoeRGO0dg4ljWqx2QtbkG70C9NrIeLLEd6In82W3b2B82MD82tlT9/schl6+1d7S5HKSHgG7cSJyYE8+We3NaQz+4zli7FBF0kXFiRHrVsYhyF1bhpIG8W8BlkPm4k+IVdabqkVxGJIJEljbk0bBgfGMjtHirzSz6TJ7UdVrMAeI+D6qgTeQjl+Wi/sk+Ycc4C9tbU2Bt5f6Zod36ld/9QQ8EhH9l4eQI5Y7Pzc10pp7oxark9IorzqLpGubFhHrVqY1zgXdsGkgb9YeyjPIeMnPACrvTdUiuIxJBIksbcmRgw4cxkdo8VSQaqKKKAKKKKAKKKKAKKKKAKKKKAKKV6/tPbWUfWXUyRL2bx8JvMiDwmPxCo07WanqXDTbf1LAf9LuxhiPzoYeOeHEE5B7cUBZ67tJbWUfWXUyRLxxvHi2OOEUeEx8wBqL9eWo6l4OlW3UQH/TLsYyPzoYf7XAghjkHkQK6J9m9L0si61W49VXR4h7k9YxII9ptxnChuI4HdzzArLe7eajf+DYw+oYD/69wAZWH+xDxC/vyPERUNpbslJvg1zbK6bpp9V6tc+qrk8Q9yd7iDndht+PAHkMHHZist5t/qF94NhCLOA8BcXAzIy+OOHkvmzkEY4isOn7GRQsZTm4uTxM1yxkYsOAPHOMePnw51mj2qlMAfdy5tIJfBR3HWXHWDeKoCwjTqiTjnnHirnlmb8pssdeY2absdFHJ10xa5uDxM0532z/ALIPBR4vF46fVLXG0z9SsqkBd1S2VAZsRCRhGjEFmJkUAf7J8dbNUvnNtKoP5R5WtkZRy6xt1Xxn+yjZP6hPCudqTe5qmlwY1jaTT5nXiZJXukUf2lWXrY1+NlRf/wBqpoZw6q6nKsAwI7QwyD/A1P6FpyRXMgWONQFZQVsnhJAZeBuCxWTl2Ab3PsrZs0d2N4CeNtK0Q+TOJIh+6N0H/DSQR91n8pNbweN+vccfYQYYf9Vov3ZpbJ4FlfQH/wBBZgvDH5ORDLHjzAPuf8BrNtRJfw3XXWsayo8SR8VLlCrOxG6GBGd4HPHkPFWW0a6aK8nvkSIPbGIL7WX3d8qSCzbvsyB2ne5cKulsiG9z7sLe9Tpk0gGSruVH5zbqBV+MsQP305sbH1JNbrnIlg6hic5aWEGRWPxgzk+fFSuzqSvpmLYI80d0JWjYg7wXDKN3IxxCNjPHcPjxWm01DVLqWJJIFjVJkkZzE8e6EOThmfjkZXABzvfvq0o7sqnshztrqM8eOod0xb3Ex3BFzi6rdZ99TlRvnIXic0rlvLwGQdbc+A0q/wCh8OriWQZ/J8SCcnHZgDjW7byBWzvDO7Y3rDzMPU+DWW50mLen8AcJLgDieAW2Rh2+M5qI1SJd2Y59bvUaUZlk6uMTKknUbrqqo0yybigsN2VSqrx4nPKuzZ3TG6wy2U72k7AyRsFCxXMecEPbgkLuMxXHYCpxk1rfS4limcxqUgmhmZWyQU9TxCXI458BmbHjUV02um9U/gY6yOQxxuS3gyqN6NHbjiO4hZd7h7PjxYjFlKlsVruWendKpiIg1mAQ7/gCdAXt5M9jDiU+I57ScCtU/RpCx9V6NcmzkcBgYCHt5R2b0XsSOJxjgM5wTWO2njuYQSoKOCGRwDgjg0brxGVIKkeMUmi2ams3MulTmAk5aByXgkPblf7J4AZHIcBirxzriRWWL1RRx9I11YEJrVqY1zgXdsGkhb9dfZR9g8ZP9kCrvTNViuIxJBIksZ5MjBh5xkdvmqE0jpZiLC31SH1HKwIy+GglHbuycgPM3AZ513X/AEWRhzc6TO1hMwz+R8KCTxB4fYkeLHAZzg10cmJf0V5zH0i3VgQms2pRM4F3bBpIT53X2UfMDxk/2QKu9M1aG5jEkEiSoeTIwYfFw5HzUBrooooAooooAqM6T9euLeG2S1dYpLq7jtusKB+rEgbw1U8Mggc/P8dWdQ3S7os81nHLbDMtnOl0FAyW6sN7EdpGd7Hbu47aA56T0Z2lqTc3HWXtyoLmW4zK2V8L8nHxAII8HgSOw1EbSdLN/OertLa4tIjwMrWzyzY8YTG4naMZbnnIpjoepatd26TxapblJB22qZU9qNw4MDwrd1OteU7fuyfdWTywW1ltLIjSZ7aF+te11C4nPEzT27yOT4wSeHx8/PT318p8Fve7N99Oup1rynb92T7qOp1rynb92T7qyf0nu2aKUlwJfXynwW97s3311+vGPe3vUl7nd3fcz+xznGM4P+GT4zT7qda8p2/dk+6jqda8p2/dk+6q1h7k6piP16x/BL3x+5W5+PnWO82hidAotb9CrmVWW2beSQliXG9kEnebOQQQxFVHU615Tt+7J91HU615Tt+7J91T/wAu41TIqDWWRy6rfbzZ3mNkxJyck439wcR2KK3abtMkW8TBqEjyMGd3tcFiAFAwuFUAADAFU/U615Tt+7J91HU615Tt+7J91S3ifqRchL6+U+C3vdm++pbabcvJhIyagoVQqp6kZgvjZctwJ4Z+IV6H1OteU7fuyfdR1OteU7fuyfdSLxRdphuT5PLrDS0ilSVRqAZGB4WbKSAQSmQ/Ijgfjq39fKfBb3uzffTrqda8p2/dk+6jqda8p2/dk+6knjlywnJcEVtHrPqnG5Ddx5hmgbespHys3V5K4kXDDq+3POskmpzEuSs/hs7H+rZuckYibH5f81Rjz16B1OteU7fuyfdR1OteU7fuyfdRPEvUXIktI2j6tZBLBdyGQjO7ZOg3VRY93BduxfH210WuoxLG6SQ6jKHRE8K2I3RF7Wy4wd8cDvklsgceAxadTrXlO37sn3UdTrXlO37sn3UvF3FyJrTtp44VIW21BizF2Z7d2Z3OMueOBnA4AADsFa/XynwW97s33066nWvKdv3ZPuo6nWvKdv3ZPuqP+XcnVMnr3auGZCktlduh5q1oxHx8+fnpJpu0Fxp772mreiLPhWtxbyPF59xslk5k8OJ7ScYq86nWvKdv3ZPuo6nWvKdv3ZPuq0ZY48Mq9UuUU2xW1/4ShfrLWWBkwrpMh3G3gfYMwG+OByCARwyOIpJtB0YxwdZd6ZM9hOqlyIuMUm6M7rwnwcYBxjgM5waydTrXlO37sn3Ui1jWdY9UJYx3sVxNMpDxpbooijIwZJX3TuLg/H4uYB1jkjJ0mUcWj03YXWpLvT7e4lx1kse826MDOSMgdnKn1KNktB9RWUFsX3zCm7vY3d7iTnGTjnTetCoUUUUAUUUUB4jt10exR6parztL6dneHeZQkoXw2XHINwPDiMEcsAOvxP6X8HP003p1KarJBcaheG+1Oe3aC7kWBRKQEQcN6MEHcP8AZ8HHKuzcsPL953lvRrly23s2v5NY8blP+J/S/g5+mm9Oj8T+l/Bz9NN6dTHV2Hl+87y3o0blh5fvO8t6NZVP3P5Lbdin/E/pfwc/TTenR+J/S/g5+mm9OpjcsPL953lvRo3LDy/ed5b0aVP3P5G3Yp/xP6X8HP003p0fif0v4OfppvTqY3LDy/ed5b0aNyw8v3neW9GlT9z+Rt2Kf8T+l/Bz9NN6dH4n9L+Dn6ab06mNyw8v3neW9GjcsPL953lvRpU/c/kbdin/ABP6X8HP003p0fif0v4OfppvTqY3LDy/ed5b0aNyw8v3neW9GlT9z+Rt2Kf8T+l/Bz9NN6dH4n9L+Dn6ab06mNyw8v3neW9GjcsPL953lvRpU/c/kbdin/E/pfwc/TTenR+J/S/g5+mm9OpjcsPL953lvRo3LDy/ed5b0aVP3P5G3Yp/xP6X8HP003p0fif0v4OfppvTqY3LDy/ed5b0aNyw8v3neW9GlT9z+Rt2Kf8AE/pfwc/TTenR+J/S/g5+mm9OpjcsPL953lvRo3LDy/ed5b0aVP3P5G3Yp/xP6X8HP003p0fif0v4OfppvTqY3LDy/ed5b0aOrsPL953lvRpU/c/kbdjt6QejmwtNPmngg3ZI+rwTJI3spEVuDMR7FiOVel9H2xiWMG8W625nAeaZskuSMhATxCLyA/fXlV1Y6bKpSXXLqRDjKyTl1ODkZVkIOCAf3VddC+oNJFeIbiS4SK6KxPLI0jdVuLukE8gcZwMDnXRhuqZnI9GooorcoFFFFAFdV1KVRmAyVUkDxkDIFdtFAeQdGtrFNZyXtz1cslzLLPKWRCIyrMCoyOAwu9++uzZna+xvJliWy6oyI0kZmghVZQpwQhGd48+X5reKunpC2Gt4761WIywpqE7rcRxSsqPhd4ncHAE8j2ceQPGmW3WzMB09iqdW1lC8lu0ZKtGY0yFDDjundGR5s8+NcWSKUt/X4NovYU7L6ctrqM2nyxwzo6NdxSGNN9Az4MTgg8PF8X+1haLXLm1tmjQ2fWvLv7qw28THEYBYnOOHhCsfRvoEcVqlzl3nuoo5JZJHLscjIQE8lGfjOBknArTtB7vsf1Lr7MVZSl4iyRj/AA3b+SrjukHp0fhu38lXHdIPTp7SXTdoDLe3VsUAFsIiGyct1q7xyOzFYrI3expoRw/Ddv5KuO6QenR+G7fyVcd0g9OlOrbeSQi9IiVvUksMa5Yjf67OSeHDHCtlztsptLe5hUMJ5o4SrHBQuSGBx/aUj99X8XYio9zV+G7fyVcd0g9Oj8N2/kq47pB6dK9T26eFrgmJTHa3MUMjbxyI5OcuPGCQMeem+0O0Bga3jiUSSXMwjUE4wmMvLw5hRg/vpctthS7nD8N2/kq47pB6dH4bt/JVx3SD06W6XtLfXIkeC3tyiSvFl5nUkocZwEPjHbXbebR3a3MVskEJleAzNvSuFUhipVWCkkcuzx0uV1XyKRt/Ddv5KuO6QenR+G7fyVcd0g9Ol8e20kUtxDdwKrwWxuh1Mm+rovArxAKtkjn5/NnrtdrbwxQTvaxtBMUz1ErSSRrJyZk3cHHaAeHmqfF2+RSGn4bt/JVx3SD06Pw3b+SrjukHp0q1nbx4BfkRK3qJoFXwiN/riM54cMZrsvNrLq16uS8tolt3YI0kMpcxb3JmUqPBz/8A3IF4u3yKQx/Ddv5KuO6QenR+G7fyVcd0g9Ose2O2vqJ4kWLrSwMkmCcxxKVUvw+M8+HCtO0e0ckLWqW6RytdMyqXcqvBQwbIB4EGoTk625+40ruc/wAN2/kq47pB6dDa7bgZOlXGBx9yQenWey2nmW6S2vIEiaZWaF45C6uUGWQ5AKkDjVDdewf9VvqNVc2uUSopnPTLS1nhjmSCLclRZFzDGDuuARkY4HBqT6PtMinmvriVYy5uGg6nqk3YVh4LhccCRzPbjx5qn2J97rP5tD9haj+lHZ+ONobiEyQy3N1FbStFIydYkgfJYDgW8Ecf4g1rHlxMn3N1htnYS3SwCz3VeV4UmaCERO6Z4K3bnAA7fCXlmtOhyPputCBdxrfVGeQKq7rwyRLnkOBTHD955bvhM7zYa1ayFn1e7FHxQqcOjjJ61X/PyTx7cnsrB0I6BG9qmoyl5bqUPHvyuz9WiOy7ke9xAOMnmeJ5DhW+Gm7iVnxueoUUUV1mQUUUUAUUUUB590jn+sNI+Xl/litG2Q/q68+az/y2rN0jH+stIH++nP8A0xW/aZM2V0PHbzD/AKbVxZ/OjWHBj2CP9WWfzeP6q6NoPd9j+pdfZirs6PT/AFXafILXRtVvpdWkoilkRFuFbqkLlS6xhcgdhwf4Vg/M/wBzReg0qHnvhYandTTpJ1N1HCUkSNnCtEu4UbHI9tUPrj/Rbzuz19G0f6Ned2esoxlG9uTVtP1PP9XsJp7PUbhIZR6quYWiTcbrCkRx1m4OIBzn91bNrtmZobpDbIz29zdRTSIiluqmjbjIAPYqysSTjmPMKs/XH+i3ndno9cf6Led2etdc16f7b+ilR7ifTNFMsuqxyoypcSAAlSAwKY30JGDg9o7RWHYawuJbhZLuNkNlALWPfB8N8sHnUsMnKBV3hzzVN64/0W87s9Hrj/Rbzuz1S501RPh7nn2k6LbYl9WWt6ZDcSkGOK53ShbKkbmB46by6BHc31qBFcJbpYlQSJYipVyFRn5hsDOCcngaqvXH+i3ndno9cf6Led2eruc3vTIqJIaRpU9hJewRwdfJJH1kE8iM4lUc7aZ8gb2AcDIBI84FJ3SHwG02G6t79nTejCyrGDnwxKGyBGOPL+GK9H9cf6Led2evvrk/Rrzuz0U58tCo9yE2n0qZl1gLDIxke0Kbsbnf3Su8U4eFjHHHKme1moPfwJZ29tcgzOgeSWB40iRCGLksBnly+PtwDT+uP9FvO7PR64/0W87s9Rqlt4eP6X9E0u5JLs3c31xdziU2yNm0VZbbeLwKBkrvFSFY8cjt7eFYrV541sFmgnY2NzNExSGRt6NVxHIoA4rjwQf9mrr1x/ot53Z6PXH+i3ndnpqnxp/1URUe4heaS+1G1dIJo4bTrJHeeNot5nXdVEDcTxHH9/mzY3XsH/Vb6jSz1x/ot53Z64T7QZVgLW8yVI9zP2is5Rk624Lppeo02J97rP5tD9haRdK/tNl+0rf6paodkrZo7G1R1KulvErKeBVggBBHjBqe6VfarH9pW/1SVtHzmL4Ld+2kPQYMaNCPE8w/6j0+NJehX3rUfmzzj/qNW/S+pTIXdFFFdhkFFFFAFFFFAed9Ip/rTRx/vLg/wjWm2trm2nHjhlH/ACNSXpF999G/Wu/5cdPtSGYZR443H/Ka4eo86NocCTo4P9V2nyQ+s1SAVL9GLZ0q1+TI/gzUbYWizXFhE5bckmlDBHeMsFgkYDeQg+yUHn2Vlp1ZNP3JctMbKndr5UXtNsVbRWVzLGJleO3ldT6qujhlRmU4MuDggc6q9MP5GL5NPsirZcLx1bK48inwaQK+7tTO2lqJWsonLbkl2FYI7oSOpnbG8hDYyAefZXC92CtFjdgswKoxH9LuuYBIPttWx9O8kdVkTzKDplRRilGx7ltPtCSSTawkknJJMa5JPaaxbdRB4rdCWCyXtujbrMhKuxDLvKQRkHsNYxjctJo3Sspd2vlTrdH1nj2M3e7r/Nrt2EkLabaFiSTAhJJySccye2tcuB41bZTHlU+B7X3dqd27XNqFyQHuLZDusyndeeNWAZSCMgkcDR+L2z/Nm73d/wCbTFgeRXZGTKoOmUNFTnR6T6gjyScSXC5ZixwtxKoBYkk4AA4+Kuzbwn1BNgkewGQSDxkQHBHEVlp8Wn70aXtZQbtfKn26PbPPsZu93f8Am182ETdtWXJIS5uUG8zMd1J5FUFmJJwABxNa5cDxq7M8eVTdIoa+7tItuZCunXZUkEQOQQcEEDmD2V0J0f2eB4M3L4Xdf5tMWB5FaZOTKoclHionpT9rsf2lb/VJTXYuARx3CKW3Uu5kXeZnIVd3A3mJJ/eaVdKXsLD9pW/1SVRR05KLXcbLekXQwf6vcfm3dwP+fP8AjT3tqf6Fz/Q7keK/uB/9qf8AGtul5ZXIegUUUV2mQUUUUAUUUUB5x0ie/GjfHd/y0qgvB+Tf9RvqNT/SH78aN8d5/LSqKceC36p+quHqfOjbHwSvRNJnSLb4pB/CWQf4Vt2i926b8vN/dpaXdEB/qi3+OX+bJT7W9n1uTETJLE0LM6NCyqwLKUPEqeG6SP31RSUctvuGtUKOG2fvdefNZ/5bVu0v2iL5NPsikl1sT1iNG97esjqUZTLHgqwwVP5LkQaoYIQiqo5KoUZ8QGBmr9RljkqimHG4XYi2o9u0/wCe/wDguKc6l7TL8m/2TWPXNCW6EYaSWMxSdajQsqsG3XTmVPDDmsL7Hkgg318QRgjro+IPMe1VfBnjCNMplwucrRo2M97rP5rB/LWs+2fsbT9oWv26caZYLBDHChJWKNI1LYJKooUEkADOB4hXRrmiLdRqjvIm5IkqtEwVg6HKkEgjn5q5oySnq+50NXGhg/I/FSDYD3ss/kE+qvnrSb4dffTR/wCVTXSNMW2gjgjLFIkCKWIJIHLJAAz+6t+ozRyJJGOHE4XYq239zJ86tP7xFVH20t1vR1uouqdnQbyOGjIDBo2V1IJBHNR2Uu9aTfDr76aP/KqcGaOONMjNic3aOHR77gT5W5/vM1dm3nuCb44/5iUx0TR0tYFhjLMqlzlyCxLuzsSQAPZMeyvusaUtzC8Llgr4yUIDDBDAgkEDiB2Vz6lr1fc3rw0MG5n46nNifc8nzu7/ALxLR602+H3300f+VTHRNHW1i6pGdxvu5aQgsWkYuxJAA5seyujPmjkjSMMOJwdswbe+9l583k+qn0fIfEKyatpi3EEkDlgkqFGKkAgMMEgkEZ/dSobJN8Ovvpo/8qo6fNHGnZObE51Rz2U/0r57P9a0m6UPY6f+0rf/AL6ptF0ZbZGRXkk35GkZpWDMWfGSSAB2eKpnpP5af+0rf/vrK1LJaNUqjRbjnU30Kn+j3w8Wp3A/5Yqo6nOhj2vUR4tTuPqjrXpuWVyHolFFFdpkFFFFAFFFFAecdIPvzo//AMz+WlUjjgfiqb6QPfnR/wD5n8tapq4Op8y/Q2x8EX0PH+qIP1pf5j1RazryWxjDrI7TMURYk32JVS54Z/NBP7qm+hs/1TD+vL9tqa7Re7dN+Xm/u0tV0qWWn3DemFhcbapGjO9teKqKWZjbkBVUZLE55ACn0EwdVYcmAYZ8RGRSvbP3uvPms/8ALat2l+0RfJp9kVfqMUcdUUw5HO7M+s64lsIy6yOZZOrRYk32LbrPjdz4kNYX2vUAk2t4ABkn1M3ADmedfNqPbtP+e/8AguKc6j7TL8m/2TV8OCM42yuXM4SpHzT75Zoo5UzuSosi5GDuuAwyOw4NdGs6ylsivIHYNIsaiNd5i78FAXtyay7Ge91n81g/lrWfbP2Np+0LX7dc0Ypz0/c3bqNnZ67R8Fve7N99M9L1JLiGOaPO5KodcjBweWR2VqfkfipBsB72WfyCfVW/UYY40mjHDlc7sZaxq6W0XWyBiu8iYRd5i0jBFAXtyWFL/XYPgt73Zvvrhtv7mT51af3iKqPtqcGCOSNsjNlcHSF+jaul1Cs0W9uMWA313WBRmRgR2eEpr7q+qpbQvNJvFExndG8eJCjA7eJFKOj33Anytz/eZq7NvPcE3xx/zErn0rXp+5vfhs5euwfBb3uzffTDR9XS5i6yMMBvOmHXdYNGxRgV7MEEUwbmfjqc2J9zyfO7v+8S10Z8EccbRhhyubpjbVNRS3hkmkzuRKXbAycDicDtpWNrR8Fve7N99G3vvZefN5Pqp9HyHxCo6fDHInZObK4VRg0bWUuUZ0V13XaNlkXcYMmMgr++pjpO/wDx37Tt/wDupzsp/pXz2f61pN0m89O/aVv/AN1ZadOSka3cbLapzoc5akP/AHO4/wC2qOp7ohXB1Mf+5zn+IU1r03LK5D0Kiiiu0yCiiigCiiigPONvvfrSPivP5QqnFS+3vv3pH6t3/KqoWuDqfMv0NsfBFdEKbumKv5s0w/g5rZtherDcWEsmQiTyliFZ8AwSKDhQTzYDl21m6K+Fk48V1cD/AJ6sQao5acmr7k6dUaIzafba0lsrmOOR2eS3mRR1FwMsyMFGTHgZJ7aqtM9oi+TT7IrVmvlTmzfUrYrjxqHBNbaXaxNZSPkJHeBmIVmwOpnGcKCeZHZ21xvdvbJopFErklGA/o9xxJBAHtdU4Nfc1bF1Dxx00VnhU3bE+xykafZgjBFrACD2Hq14GsW3UwSK3ds7qXts7EKzYVWyzYUEnAHYKpK+isYyqWo1atUTrdIFlj21+73P+XXPYNCNNtAQQRAgIPAg45EU/wCPnoxWuXO8iqjPHiUOCc28k3bUMc4W4tXOAWIVZ42Y4AJOACeFcvxg2X+tfu9z/l1Q4o4+epxZ3jVUMmJTdsmujz3vjOCMyXDDIKnDXExBweIyCDXZt773zcCcdWeAJPCRCcAcTVAaKx1eLV97NK2oQN0hWOfbX7vc/wCXXDYSQNaswzh7m6dcgqSrTyMpwQCMgg8ao8mvhrbLneRVRnjxKDtCLbpCdNuwASTBIABxJOOQFdSdIFlgflX5fB7n/Lqir7k1GLP9NVQyYlPkndirgSR3Ei53XvJmUlWXKndwcMAR+8Uq6TPZab+0rf8Axq2NRPSX7LTf2lB/jVYy1ZLL1UaLakHRXwm1Ufp7H+Kin9T/AEYe6tWH6YD/ABWtOm8zIycHoNFFFdxiFFFFAFFFFAeb7d+/mkfqXf8AKqnFS+3Xv7pP6l3/ACjVQK4Op837G2Pgjei0/wBHuB+bfXA/+1P+NbNrYesuLCIvIqSzSh+rkeMsFgkcAshBxvKDS/or9rvh4tSuPqjprtF7t035eb+7S0iv+yIm/AzBtLspFDZ3Msct0Hjt5ZFPqy5OGRGZTgyYPECqfTWzDETxJjQknt8Ecaw7Z+91581n/ltW7S/aIvk0+yK16tJVRl07buxLtjFvtZR78irLdhX6uR4yV6mZt3eQg4yoPPsrje7GQrG7CS6yqMR/TbrmASP/AFK7dqPbtP8Anv8A4LinOpe0y/Jv9k1r00U4bozzyalszBsjKzWFozEszW0JJYkkkxqSSTxJJ7ai+kOAy6lbxGSRUNs7YjkZOIbnwqx2M97rP5rB/LWpPbT33tvmkn264o7Sf7nat6FHrSj/ANdc94esWtbOrFbyyLLcbyRswzO5GQMjPGqilm0/uO4+Rf6jURyStbmrhGuDKmyceB+WueX+veuXrSj/ANdc94enMfIfEK5VH1JdydEexz6KgVa+j33ZY51Vd9y5A3T2mqzaVyLO5IJBFvKQQSCCEbBBHEGpXox9u1H5yn2DVTtR7iuvm838tqmfn/gxFWmbF27wRMzXBZokYn1ZdcSygk+2+M12bIQdXJexKzlI7lVTrJHkKgwQsRvOScZYnn2050X3NB8jH9haV7N+6dQ+dL/d4K7upilj2OLBJue7HN6fyb/qN9RqT2X2ShmsraWRrgvJBE7H1XdDLMgJOBJgcT2VV33tT/qN9RpdsV73WfzWH+WtZdIk7s06ltVRj2XtBDdXsSNIUQwboklkkI3oyThnYnifPWDpGH5TTf2jD9Rpro3u6/8Ajtv5RpX0he3aZ8/j+o1lPbM/96GsPIiypB0a+7tXH6VGf4oaf1PdHJ/rLVx/voD/ABjNT03mZOTg9CoooruMQooooAoori7gAkkAAZJPAADmSaA8i6QddI1y2MVvPObGKQyrEm8T6oQhd3zDIznFa/xiSeS9Q+iH31ih2usxrd5MbmHqpLeBUfrF3WZR4Sq3IkVRevzT/hlv9KtcWbeXBrHjknOiq+O/fQvFJFIblrrdkXdKpPjdUjmGG58XEVWa5oAuTE3WyQvA7OjxbmcspQ531YY3WPZ21IbPbSWx1i9YTxbs6WyRHfGJGAwVQ9pycYr0SsZtxla2LJJqiau9jpJY3jk1C7ZJFZGH9G4qwIYcIc8QaobeEIiqOSqFGfEBjj/CuyiqynKXLJUVHgWa7oQuRH+VkiaGTrUeLcyG3XT+2rDGHPZWGTZWVgQdQuyCCD7m4g8CPaaoaKmOSUVSYcIvlGXS9PWCCKFSSsUaRqWxkhFCgnHDOBUJtp7723zST7dei151tp7723zST7dIcv8ARlvVHZSzaf3HcfIv9RpnSzaf3HcfIv8AUarHlG0uGMY+Q+IVyrjHyHxCuVVLHb0Y+3aj85T7Bq1v7MSxSRNkLIjISOYDgqSM9vGorox9u1H5yn2DV5WmTzfx+DmJuLZCRVCrqF6AoCgb1vwAGAPafFTDQtBFsJfysszTSdY7ylCxYKqD2KqMYQdlNKKSySkqbIUIrdI4Sx7ylTyYEfxGKnLTYpoo0jj1C9VEUIqhoOCqMAD8j2AVTUVEZyjww4p8irRNAFs0rGaWZ5ihZpihPgAqoG6ijGDUp0kaoRdWEaQyzPFL6qKxrvEomVIA573H4q9ArzvU9p7Ua1BIbiLcjtpo3bfG6r73sCeQPmq8G5St7kNJKhj+MSTyXqH0Q++unoy1wnWL5ZIJoWu44540lXdZVhHVsWHnLcCM+xNO/X5p/wAMt/pVqbtNrbMbQJObmHqRp5j6zfXc6zrWbq97lvY44rbB5uKKz45PY6K+A19rsMgooooArHrHueb5J/smvmsXckUEjwwmeRVysQcJvnxbx4CoW82w1eSN0/AjDfVlz6siON4EZxu+egFfRvs9bSaXavJbwu7I2WaJGJxI4GSRk8ABVL61LP4Jb/Qx+jUjsxLq1naRWw0h5BECN83USb2WZs7uDj2WOZ5Uz9cWreRW75F6NcMseRybRspRoW9IeiwQ+oGhhijY6jbqTHGqEjwzukgcRkA48wr0KvNdp11a8FuDpLx9Rcx3HC5ife6ve/J8hu53ufHlyNOfXLq3kV+9x+hUSxTaWwUkWNFR/rl1XyK/e4vQo9cuq+RX73F6FU+hk7fgnWiwoqP9cuq+RX73F6FHrl1XyK/e4vQp9DJ2/A1osK8620997b5pJ9umvrl1XyK/e4vQqf1i01S4u47k6VInVxNFudfE2d453t7hj4sVeGGau16DWrN9LNp/cdx8i/1Gu71PqnkqT6eKs2p6Vqk0MkX4MkXrEZM9dEcbwxnGRmojgmmtjV5Y1yNI+Q+IVyrCtrqgHvVJ9PFX31PqnkqT6eKq/Qydifqw7jLox9u1H5yn2DV5XmWzUWq2b3DDSpJPVEgkwbiJNzAxu9u98fCnvrl1XyK/e4vQq88M27SMdaLCio/1y6r5FfvcXoUeuXVfIr97i9CqfQydvwNaLCio/wBcuq+RX73F6FHrl1XyK/e4vQp9DJ2/A1osV515/wBHGhW81rK0sEUjeqpxvPGjHAfgMkZxW/1y6t5FfvcXoUn2XbVbKJohpLyb0skuTcRJjrDndxg8vHmrrFkSexGpWWfrUs/glv8AQx+jUl0q6BbRaXO8VvDG4MeGSJFIzIgOCBniCR++mXri1byK3fIvRpPtcNWv7SS2OkvEJN3wxcxPjcZX9j4Oc7uOfbUwx5FJNhyjR7LbewX9UfVXZXnke2urgAfgNuAA92xdn/BVfs3qU88Ae5tjaybxBjMiycBybeUAcfFXcYjSiiigCiiigCiiigCiiigCiiigCiiigCiiigCiiigCiiigCiiigCiiigCiiigCiiigCiiigCiiigCiiigP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4" descr="data:image/jpeg;base64,/9j/4AAQSkZJRgABAQAAAQABAAD/2wCEAAkGBhQSERUUEhQWFRUUFRgVGBgVFRYXHBYXFhsYGBgSFhYcHCceGBkjHBYZHy8gJCcpLiwsGB4zNTArNSYsLCoBCQoKDgwOGg8PGiwkHyQsLCk0LC01LywsKSwsLCwvLCwsLCwuLCwsLCwsLCwsLCwsLCwsKSwsLCksLCwsLCksLP/AABEIAOEA4QMBIgACEQEDEQH/xAAbAAADAQADAQAAAAAAAAAAAAAABQYEAgMHAf/EAFUQAAIBAwEEBAUOCgYJBAMAAAECAwAEEQUGEiExBxNBlCJRVWHSFBYyMzQ1VHFzdJOxstEVFyNSZHJ1gZGzJCVCtMHTRFNiY4Kio8LDQ2WEoUWS8P/EABgBAQADAQAAAAAAAAAAAAAAAAABAgME/8QAKxEAAgIBAwIFAwUBAAAAAAAAAAECEQMSITEEUSIyQVKhE2GxcYGR0fAj/9oADAMBAAIRAxEAPwD3GiiigCiiigCiiigCiiigCiiigCiseqavDbRmS4lSJBzZ2Cj4hnmfMKhX6RLu/JTRrUsmcG7ugY4R50X2UnIjxg81oC81LVIreMyTyJEg5s7BR8WT2+aoR+ki5viU0a1Mq8jd3IaKFfOqnwpO0Y4EEciKyXextna4u9evPVcozu9ecRA9qw2y+y4Dlgg4zuis910i3l2Or0q3FtBjAubhQPB5ZhhHDlggnI7CBUNpbslJvgaw9JE9kwj1m1MAJ3RdQZkgY+Nv7UefFxPmFXdhqMc8YkhkWRG5MjBgf3ivKbbabUrIFbtRqlq3siqKsyA8wY+Ui+biePMDhXZpGz9ndk3OgXjWc48J4RncJ5bs1s3IcxkZUcwDioUlLgNNcnrVFedp0k3FiRHrNq0IzgXVuDLA3nYDLJnljiePIVd6fqUU8YkhkSRG5MjBgf3irEGmiiigCiiigCiiigCiiigCiiigCiiigCiiigCiiigCiiigCil+t7QW9nH1lzMkSdhdsbx57qjmx8wBNRLbb3+ond0m26uE8DeXalVI8cMXNj2gnI4EECgLjV9cgtYzJcypEg7XYDPmA5sfMMmoh9vr3UDuaPakRngby6UpEB+dGh4ycvPjhlcVnudldPsCLvWbv1XPjINycrkcxBbDOfiwceas150g316N3TofUkHL1RcKN8jsMMPIDxE5HxVDaW7JSb4O+82PsbPF3rl2bubs9UHwAe1YbYeyHmwRwzgVnvOkS9vBuaZb+pYOXqm4UA48cMPLlxBOR2HFSkMljBK8109xdToxV554ZXVWU4IXwd1QG5c8Z4Gr1HyARyIBHDHA+Y8q555muEbRxp8iCw2LiWTr7lnu7g8TLcHex24RDwUA8Rzx2U+kkCgljgAEknkAOZpNtncTR2bvbtuOpUk4BO7niFyCN7l2fFxqUm1XULu1ARDFGsJaWZwF6/C8dxd3O6w4+COOeY5HFRc92zS1HZIutJ1eO5iEsLbyEkcQQQQcEEHiDS/WNj4Z3Eq70FwOKzwMY3B5ZJHsuHDjxx2iovY6e9hhE0Cdfbl2V4RjeBGMyJwzn4ifFjtFBsJq91cSXDzNmMPuqjKFZGyfAAABwBwOc8R5jUuDg24vgKSls0OrTbm9sl6vUovVttyNxEg3wv8AvoeRGO0dg4ljWqx2QtbkG70C9NrIeLLEd6In82W3b2B82MD82tlT9/schl6+1d7S5HKSHgG7cSJyYE8+We3NaQz+4zli7FBF0kXFiRHrVsYhyF1bhpIG8W8BlkPm4k+IVdabqkVxGJIJEljbk0bBgfGMjtHirzSz6TJ7UdVrMAeI+D6qgTeQjl+Wi/sk+Ycc4C9tbU2Bt5f6Zod36ld/9QQ8EhH9l4eQI5Y7Pzc10pp7oxark9IorzqLpGubFhHrVqY1zgXdsGkgb9YeyjPIeMnPACrvTdUiuIxJBIksbcmRgw4cxkdo8VSQaqKKKAKKKKAKKKKAKKKKAKKKKAKKV6/tPbWUfWXUyRL2bx8JvMiDwmPxCo07WanqXDTbf1LAf9LuxhiPzoYeOeHEE5B7cUBZ67tJbWUfWXUyRLxxvHi2OOEUeEx8wBqL9eWo6l4OlW3UQH/TLsYyPzoYf7XAghjkHkQK6J9m9L0si61W49VXR4h7k9YxII9ptxnChuI4HdzzArLe7eajf+DYw+oYD/69wAZWH+xDxC/vyPERUNpbslJvg1zbK6bpp9V6tc+qrk8Q9yd7iDndht+PAHkMHHZist5t/qF94NhCLOA8BcXAzIy+OOHkvmzkEY4isOn7GRQsZTm4uTxM1yxkYsOAPHOMePnw51mj2qlMAfdy5tIJfBR3HWXHWDeKoCwjTqiTjnnHirnlmb8pssdeY2absdFHJ10xa5uDxM0532z/ALIPBR4vF46fVLXG0z9SsqkBd1S2VAZsRCRhGjEFmJkUAf7J8dbNUvnNtKoP5R5WtkZRy6xt1Xxn+yjZP6hPCudqTe5qmlwY1jaTT5nXiZJXukUf2lWXrY1+NlRf/wBqpoZw6q6nKsAwI7QwyD/A1P6FpyRXMgWONQFZQVsnhJAZeBuCxWTl2Ab3PsrZs0d2N4CeNtK0Q+TOJIh+6N0H/DSQR91n8pNbweN+vccfYQYYf9Vov3ZpbJ4FlfQH/wBBZgvDH5ORDLHjzAPuf8BrNtRJfw3XXWsayo8SR8VLlCrOxG6GBGd4HPHkPFWW0a6aK8nvkSIPbGIL7WX3d8qSCzbvsyB2ne5cKulsiG9z7sLe9Tpk0gGSruVH5zbqBV+MsQP305sbH1JNbrnIlg6hic5aWEGRWPxgzk+fFSuzqSvpmLYI80d0JWjYg7wXDKN3IxxCNjPHcPjxWm01DVLqWJJIFjVJkkZzE8e6EOThmfjkZXABzvfvq0o7sqnshztrqM8eOod0xb3Ex3BFzi6rdZ99TlRvnIXic0rlvLwGQdbc+A0q/wCh8OriWQZ/J8SCcnHZgDjW7byBWzvDO7Y3rDzMPU+DWW50mLen8AcJLgDieAW2Rh2+M5qI1SJd2Y59bvUaUZlk6uMTKknUbrqqo0yybigsN2VSqrx4nPKuzZ3TG6wy2U72k7AyRsFCxXMecEPbgkLuMxXHYCpxk1rfS4limcxqUgmhmZWyQU9TxCXI458BmbHjUV02um9U/gY6yOQxxuS3gyqN6NHbjiO4hZd7h7PjxYjFlKlsVruWendKpiIg1mAQ7/gCdAXt5M9jDiU+I57ScCtU/RpCx9V6NcmzkcBgYCHt5R2b0XsSOJxjgM5wTWO2njuYQSoKOCGRwDgjg0brxGVIKkeMUmi2ams3MulTmAk5aByXgkPblf7J4AZHIcBirxzriRWWL1RRx9I11YEJrVqY1zgXdsGkhb9dfZR9g8ZP9kCrvTNViuIxJBIksZ5MjBh5xkdvmqE0jpZiLC31SH1HKwIy+GglHbuycgPM3AZ513X/AEWRhzc6TO1hMwz+R8KCTxB4fYkeLHAZzg10cmJf0V5zH0i3VgQms2pRM4F3bBpIT53X2UfMDxk/2QKu9M1aG5jEkEiSoeTIwYfFw5HzUBrooooAooooAqM6T9euLeG2S1dYpLq7jtusKB+rEgbw1U8Mggc/P8dWdQ3S7os81nHLbDMtnOl0FAyW6sN7EdpGd7Hbu47aA56T0Z2lqTc3HWXtyoLmW4zK2V8L8nHxAII8HgSOw1EbSdLN/OertLa4tIjwMrWzyzY8YTG4naMZbnnIpjoepatd26TxapblJB22qZU9qNw4MDwrd1OteU7fuyfdWTywW1ltLIjSZ7aF+te11C4nPEzT27yOT4wSeHx8/PT318p8Fve7N99Oup1rynb92T7qOp1rynb92T7qyf0nu2aKUlwJfXynwW97s3311+vGPe3vUl7nd3fcz+xznGM4P+GT4zT7qda8p2/dk+6jqda8p2/dk+6q1h7k6piP16x/BL3x+5W5+PnWO82hidAotb9CrmVWW2beSQliXG9kEnebOQQQxFVHU615Tt+7J91HU615Tt+7J91T/wAu41TIqDWWRy6rfbzZ3mNkxJyck439wcR2KK3abtMkW8TBqEjyMGd3tcFiAFAwuFUAADAFU/U615Tt+7J91HU615Tt+7J91S3ifqRchL6+U+C3vdm++pbabcvJhIyagoVQqp6kZgvjZctwJ4Z+IV6H1OteU7fuyfdR1OteU7fuyfdSLxRdphuT5PLrDS0ilSVRqAZGB4WbKSAQSmQ/Ijgfjq39fKfBb3uzffTrqda8p2/dk+6jqda8p2/dk+6knjlywnJcEVtHrPqnG5Ddx5hmgbespHys3V5K4kXDDq+3POskmpzEuSs/hs7H+rZuckYibH5f81Rjz16B1OteU7fuyfdR1OteU7fuyfdRPEvUXIktI2j6tZBLBdyGQjO7ZOg3VRY93BduxfH210WuoxLG6SQ6jKHRE8K2I3RF7Wy4wd8cDvklsgceAxadTrXlO37sn3UdTrXlO37sn3UvF3FyJrTtp44VIW21BizF2Z7d2Z3OMueOBnA4AADsFa/XynwW97s33066nWvKdv3ZPuo6nWvKdv3ZPuqP+XcnVMnr3auGZCktlduh5q1oxHx8+fnpJpu0Fxp772mreiLPhWtxbyPF59xslk5k8OJ7ScYq86nWvKdv3ZPuo6nWvKdv3ZPuq0ZY48Mq9UuUU2xW1/4ShfrLWWBkwrpMh3G3gfYMwG+OByCARwyOIpJtB0YxwdZd6ZM9hOqlyIuMUm6M7rwnwcYBxjgM5waydTrXlO37sn3Ui1jWdY9UJYx3sVxNMpDxpbooijIwZJX3TuLg/H4uYB1jkjJ0mUcWj03YXWpLvT7e4lx1kse826MDOSMgdnKn1KNktB9RWUFsX3zCm7vY3d7iTnGTjnTetCoUUUUAUUUUB4jt10exR6parztL6dneHeZQkoXw2XHINwPDiMEcsAOvxP6X8HP003p1KarJBcaheG+1Oe3aC7kWBRKQEQcN6MEHcP8AZ8HHKuzcsPL953lvRrly23s2v5NY8blP+J/S/g5+mm9Oj8T+l/Bz9NN6dTHV2Hl+87y3o0blh5fvO8t6NZVP3P5Lbdin/E/pfwc/TTenR+J/S/g5+mm9OpjcsPL953lvRo3LDy/ed5b0aVP3P5G3Yp/xP6X8HP003p0fif0v4OfppvTqY3LDy/ed5b0aNyw8v3neW9GlT9z+Rt2Kf8T+l/Bz9NN6dH4n9L+Dn6ab06mNyw8v3neW9GjcsPL953lvRpU/c/kbdin/ABP6X8HP003p0fif0v4OfppvTqY3LDy/ed5b0aNyw8v3neW9GlT9z+Rt2Kf8T+l/Bz9NN6dH4n9L+Dn6ab06mNyw8v3neW9GjcsPL953lvRpU/c/kbdin/E/pfwc/TTenR+J/S/g5+mm9OpjcsPL953lvRo3LDy/ed5b0aVP3P5G3Yp/xP6X8HP003p0fif0v4OfppvTqY3LDy/ed5b0aNyw8v3neW9GlT9z+Rt2Kf8AE/pfwc/TTenR+J/S/g5+mm9OpjcsPL953lvRo3LDy/ed5b0aVP3P5G3Yp/xP6X8HP003p0fif0v4OfppvTqY3LDy/ed5b0aOrsPL953lvRpU/c/kbdjt6QejmwtNPmngg3ZI+rwTJI3spEVuDMR7FiOVel9H2xiWMG8W625nAeaZskuSMhATxCLyA/fXlV1Y6bKpSXXLqRDjKyTl1ODkZVkIOCAf3VddC+oNJFeIbiS4SK6KxPLI0jdVuLukE8gcZwMDnXRhuqZnI9GooorcoFFFFAFdV1KVRmAyVUkDxkDIFdtFAeQdGtrFNZyXtz1cslzLLPKWRCIyrMCoyOAwu9++uzZna+xvJliWy6oyI0kZmghVZQpwQhGd48+X5reKunpC2Gt4761WIywpqE7rcRxSsqPhd4ncHAE8j2ceQPGmW3WzMB09iqdW1lC8lu0ZKtGY0yFDDjundGR5s8+NcWSKUt/X4NovYU7L6ctrqM2nyxwzo6NdxSGNN9Az4MTgg8PF8X+1haLXLm1tmjQ2fWvLv7qw28THEYBYnOOHhCsfRvoEcVqlzl3nuoo5JZJHLscjIQE8lGfjOBknArTtB7vsf1Lr7MVZSl4iyRj/AA3b+SrjukHp0fhu38lXHdIPTp7SXTdoDLe3VsUAFsIiGyct1q7xyOzFYrI3expoRw/Ddv5KuO6QenR+G7fyVcd0g9OlOrbeSQi9IiVvUksMa5Yjf67OSeHDHCtlztsptLe5hUMJ5o4SrHBQuSGBx/aUj99X8XYio9zV+G7fyVcd0g9Oj8N2/kq47pB6dK9T26eFrgmJTHa3MUMjbxyI5OcuPGCQMeem+0O0Bga3jiUSSXMwjUE4wmMvLw5hRg/vpctthS7nD8N2/kq47pB6dH4bt/JVx3SD06W6XtLfXIkeC3tyiSvFl5nUkocZwEPjHbXbebR3a3MVskEJleAzNvSuFUhipVWCkkcuzx0uV1XyKRt/Ddv5KuO6QenR+G7fyVcd0g9Ol8e20kUtxDdwKrwWxuh1Mm+rovArxAKtkjn5/NnrtdrbwxQTvaxtBMUz1ErSSRrJyZk3cHHaAeHmqfF2+RSGn4bt/JVx3SD06Pw3b+SrjukHp0q1nbx4BfkRK3qJoFXwiN/riM54cMZrsvNrLq16uS8tolt3YI0kMpcxb3JmUqPBz/8A3IF4u3yKQx/Ddv5KuO6QenR+G7fyVcd0g9Ose2O2vqJ4kWLrSwMkmCcxxKVUvw+M8+HCtO0e0ckLWqW6RytdMyqXcqvBQwbIB4EGoTk625+40ruc/wAN2/kq47pB6dDa7bgZOlXGBx9yQenWey2nmW6S2vIEiaZWaF45C6uUGWQ5AKkDjVDdewf9VvqNVc2uUSopnPTLS1nhjmSCLclRZFzDGDuuARkY4HBqT6PtMinmvriVYy5uGg6nqk3YVh4LhccCRzPbjx5qn2J97rP5tD9haj+lHZ+ONobiEyQy3N1FbStFIydYkgfJYDgW8Ecf4g1rHlxMn3N1htnYS3SwCz3VeV4UmaCERO6Z4K3bnAA7fCXlmtOhyPputCBdxrfVGeQKq7rwyRLnkOBTHD955bvhM7zYa1ayFn1e7FHxQqcOjjJ61X/PyTx7cnsrB0I6BG9qmoyl5bqUPHvyuz9WiOy7ke9xAOMnmeJ5DhW+Gm7iVnxueoUUUV1mQUUUUAUUUUB590jn+sNI+Xl/litG2Q/q68+az/y2rN0jH+stIH++nP8A0xW/aZM2V0PHbzD/AKbVxZ/OjWHBj2CP9WWfzeP6q6NoPd9j+pdfZirs6PT/AFXafILXRtVvpdWkoilkRFuFbqkLlS6xhcgdhwf4Vg/M/wBzReg0qHnvhYandTTpJ1N1HCUkSNnCtEu4UbHI9tUPrj/Rbzuz19G0f6Ned2esoxlG9uTVtP1PP9XsJp7PUbhIZR6quYWiTcbrCkRx1m4OIBzn91bNrtmZobpDbIz29zdRTSIiluqmjbjIAPYqysSTjmPMKs/XH+i3ndno9cf6Led2etdc16f7b+ilR7ifTNFMsuqxyoypcSAAlSAwKY30JGDg9o7RWHYawuJbhZLuNkNlALWPfB8N8sHnUsMnKBV3hzzVN64/0W87s9Hrj/Rbzuz1S501RPh7nn2k6LbYl9WWt6ZDcSkGOK53ShbKkbmB46by6BHc31qBFcJbpYlQSJYipVyFRn5hsDOCcngaqvXH+i3ndno9cf6Led2eruc3vTIqJIaRpU9hJewRwdfJJH1kE8iM4lUc7aZ8gb2AcDIBI84FJ3SHwG02G6t79nTejCyrGDnwxKGyBGOPL+GK9H9cf6Led2evvrk/Rrzuz0U58tCo9yE2n0qZl1gLDIxke0Kbsbnf3Su8U4eFjHHHKme1moPfwJZ29tcgzOgeSWB40iRCGLksBnly+PtwDT+uP9FvO7PR64/0W87s9Rqlt4eP6X9E0u5JLs3c31xdziU2yNm0VZbbeLwKBkrvFSFY8cjt7eFYrV541sFmgnY2NzNExSGRt6NVxHIoA4rjwQf9mrr1x/ot53Z6PXH+i3ndnpqnxp/1URUe4heaS+1G1dIJo4bTrJHeeNot5nXdVEDcTxHH9/mzY3XsH/Vb6jSz1x/ot53Z64T7QZVgLW8yVI9zP2is5Rk624Lppeo02J97rP5tD9haRdK/tNl+0rf6paodkrZo7G1R1KulvErKeBVggBBHjBqe6VfarH9pW/1SVtHzmL4Ld+2kPQYMaNCPE8w/6j0+NJehX3rUfmzzj/qNW/S+pTIXdFFFdhkFFFFAFFFFAed9Ip/rTRx/vLg/wjWm2trm2nHjhlH/ACNSXpF999G/Wu/5cdPtSGYZR443H/Ka4eo86NocCTo4P9V2nyQ+s1SAVL9GLZ0q1+TI/gzUbYWizXFhE5bckmlDBHeMsFgkYDeQg+yUHn2Vlp1ZNP3JctMbKndr5UXtNsVbRWVzLGJleO3ldT6qujhlRmU4MuDggc6q9MP5GL5NPsirZcLx1bK48inwaQK+7tTO2lqJWsonLbkl2FYI7oSOpnbG8hDYyAefZXC92CtFjdgswKoxH9LuuYBIPttWx9O8kdVkTzKDplRRilGx7ltPtCSSTawkknJJMa5JPaaxbdRB4rdCWCyXtujbrMhKuxDLvKQRkHsNYxjctJo3Sspd2vlTrdH1nj2M3e7r/Nrt2EkLabaFiSTAhJJySccye2tcuB41bZTHlU+B7X3dqd27XNqFyQHuLZDusyndeeNWAZSCMgkcDR+L2z/Nm73d/wCbTFgeRXZGTKoOmUNFTnR6T6gjyScSXC5ZixwtxKoBYkk4AA4+Kuzbwn1BNgkewGQSDxkQHBHEVlp8Wn70aXtZQbtfKn26PbPPsZu93f8Am182ETdtWXJIS5uUG8zMd1J5FUFmJJwABxNa5cDxq7M8eVTdIoa+7tItuZCunXZUkEQOQQcEEDmD2V0J0f2eB4M3L4Xdf5tMWB5FaZOTKoclHionpT9rsf2lb/VJTXYuARx3CKW3Uu5kXeZnIVd3A3mJJ/eaVdKXsLD9pW/1SVRR05KLXcbLekXQwf6vcfm3dwP+fP8AjT3tqf6Fz/Q7keK/uB/9qf8AGtul5ZXIegUUUV2mQUUUUAUUUUB5x0ie/GjfHd/y0qgvB+Tf9RvqNT/SH78aN8d5/LSqKceC36p+quHqfOjbHwSvRNJnSLb4pB/CWQf4Vt2i926b8vN/dpaXdEB/qi3+OX+bJT7W9n1uTETJLE0LM6NCyqwLKUPEqeG6SP31RSUctvuGtUKOG2fvdefNZ/5bVu0v2iL5NPsikl1sT1iNG97esjqUZTLHgqwwVP5LkQaoYIQiqo5KoUZ8QGBmr9RljkqimHG4XYi2o9u0/wCe/wDguKc6l7TL8m/2TWPXNCW6EYaSWMxSdajQsqsG3XTmVPDDmsL7Hkgg318QRgjro+IPMe1VfBnjCNMplwucrRo2M97rP5rB/LWs+2fsbT9oWv26caZYLBDHChJWKNI1LYJKooUEkADOB4hXRrmiLdRqjvIm5IkqtEwVg6HKkEgjn5q5oySnq+50NXGhg/I/FSDYD3ss/kE+qvnrSb4dffTR/wCVTXSNMW2gjgjLFIkCKWIJIHLJAAz+6t+ozRyJJGOHE4XYq239zJ86tP7xFVH20t1vR1uouqdnQbyOGjIDBo2V1IJBHNR2Uu9aTfDr76aP/KqcGaOONMjNic3aOHR77gT5W5/vM1dm3nuCb44/5iUx0TR0tYFhjLMqlzlyCxLuzsSQAPZMeyvusaUtzC8Llgr4yUIDDBDAgkEDiB2Vz6lr1fc3rw0MG5n46nNifc8nzu7/ALxLR602+H3300f+VTHRNHW1i6pGdxvu5aQgsWkYuxJAA5seyujPmjkjSMMOJwdswbe+9l583k+qn0fIfEKyatpi3EEkDlgkqFGKkAgMMEgkEZ/dSobJN8Ovvpo/8qo6fNHGnZObE51Rz2U/0r57P9a0m6UPY6f+0rf/AL6ptF0ZbZGRXkk35GkZpWDMWfGSSAB2eKpnpP5af+0rf/vrK1LJaNUqjRbjnU30Kn+j3w8Wp3A/5Yqo6nOhj2vUR4tTuPqjrXpuWVyHolFFFdpkFFFFAFFFFAecdIPvzo//AMz+WlUjjgfiqb6QPfnR/wD5n8tapq4Op8y/Q2x8EX0PH+qIP1pf5j1RazryWxjDrI7TMURYk32JVS54Z/NBP7qm+hs/1TD+vL9tqa7Re7dN+Xm/u0tV0qWWn3DemFhcbapGjO9teKqKWZjbkBVUZLE55ACn0EwdVYcmAYZ8RGRSvbP3uvPms/8ALat2l+0RfJp9kVfqMUcdUUw5HO7M+s64lsIy6yOZZOrRYk32LbrPjdz4kNYX2vUAk2t4ABkn1M3ADmedfNqPbtP+e/8AguKc6j7TL8m/2TV8OCM42yuXM4SpHzT75Zoo5UzuSosi5GDuuAwyOw4NdGs6ylsivIHYNIsaiNd5i78FAXtyay7Ge91n81g/lrWfbP2Np+0LX7dc0Ypz0/c3bqNnZ67R8Fve7N99M9L1JLiGOaPO5KodcjBweWR2VqfkfipBsB72WfyCfVW/UYY40mjHDlc7sZaxq6W0XWyBiu8iYRd5i0jBFAXtyWFL/XYPgt73Zvvrhtv7mT51af3iKqPtqcGCOSNsjNlcHSF+jaul1Cs0W9uMWA313WBRmRgR2eEpr7q+qpbQvNJvFExndG8eJCjA7eJFKOj33Anytz/eZq7NvPcE3xx/zErn0rXp+5vfhs5euwfBb3uzffTDR9XS5i6yMMBvOmHXdYNGxRgV7MEEUwbmfjqc2J9zyfO7v+8S10Z8EccbRhhyubpjbVNRS3hkmkzuRKXbAycDicDtpWNrR8Fve7N99G3vvZefN5Pqp9HyHxCo6fDHInZObK4VRg0bWUuUZ0V13XaNlkXcYMmMgr++pjpO/wDx37Tt/wDupzsp/pXz2f61pN0m89O/aVv/AN1ZadOSka3cbLapzoc5akP/AHO4/wC2qOp7ohXB1Mf+5zn+IU1r03LK5D0Kiiiu0yCiiigCiiigPONvvfrSPivP5QqnFS+3vv3pH6t3/KqoWuDqfMv0NsfBFdEKbumKv5s0w/g5rZtherDcWEsmQiTyliFZ8AwSKDhQTzYDl21m6K+Fk48V1cD/AJ6sQao5acmr7k6dUaIzafba0lsrmOOR2eS3mRR1FwMsyMFGTHgZJ7aqtM9oi+TT7IrVmvlTmzfUrYrjxqHBNbaXaxNZSPkJHeBmIVmwOpnGcKCeZHZ21xvdvbJopFErklGA/o9xxJBAHtdU4Nfc1bF1Dxx00VnhU3bE+xykafZgjBFrACD2Hq14GsW3UwSK3ds7qXts7EKzYVWyzYUEnAHYKpK+isYyqWo1atUTrdIFlj21+73P+XXPYNCNNtAQQRAgIPAg45EU/wCPnoxWuXO8iqjPHiUOCc28k3bUMc4W4tXOAWIVZ42Y4AJOACeFcvxg2X+tfu9z/l1Q4o4+epxZ3jVUMmJTdsmujz3vjOCMyXDDIKnDXExBweIyCDXZt773zcCcdWeAJPCRCcAcTVAaKx1eLV97NK2oQN0hWOfbX7vc/wCXXDYSQNaswzh7m6dcgqSrTyMpwQCMgg8ao8mvhrbLneRVRnjxKDtCLbpCdNuwASTBIABxJOOQFdSdIFlgflX5fB7n/Lqir7k1GLP9NVQyYlPkndirgSR3Ei53XvJmUlWXKndwcMAR+8Uq6TPZab+0rf8Axq2NRPSX7LTf2lB/jVYy1ZLL1UaLakHRXwm1Ufp7H+Kin9T/AEYe6tWH6YD/ABWtOm8zIycHoNFFFdxiFFFFAFFFFAeb7d+/mkfqXf8AKqnFS+3Xv7pP6l3/ACjVQK4Op837G2Pgjei0/wBHuB+bfXA/+1P+NbNrYesuLCIvIqSzSh+rkeMsFgkcAshBxvKDS/or9rvh4tSuPqjprtF7t035eb+7S0iv+yIm/AzBtLspFDZ3Msct0Hjt5ZFPqy5OGRGZTgyYPECqfTWzDETxJjQknt8Ecaw7Z+91581n/ltW7S/aIvk0+yK16tJVRl07buxLtjFvtZR78irLdhX6uR4yV6mZt3eQg4yoPPsrje7GQrG7CS6yqMR/TbrmASP/AFK7dqPbtP8Anv8A4LinOpe0y/Jv9k1r00U4bozzyalszBsjKzWFozEszW0JJYkkkxqSSTxJJ7ai+kOAy6lbxGSRUNs7YjkZOIbnwqx2M97rP5rB/LWpPbT33tvmkn264o7Sf7nat6FHrSj/ANdc94esWtbOrFbyyLLcbyRswzO5GQMjPGqilm0/uO4+Rf6jURyStbmrhGuDKmyceB+WueX+veuXrSj/ANdc94enMfIfEK5VH1JdydEexz6KgVa+j33ZY51Vd9y5A3T2mqzaVyLO5IJBFvKQQSCCEbBBHEGpXox9u1H5yn2DVTtR7iuvm838tqmfn/gxFWmbF27wRMzXBZokYn1ZdcSygk+2+M12bIQdXJexKzlI7lVTrJHkKgwQsRvOScZYnn2050X3NB8jH9haV7N+6dQ+dL/d4K7upilj2OLBJue7HN6fyb/qN9RqT2X2ShmsraWRrgvJBE7H1XdDLMgJOBJgcT2VV33tT/qN9RpdsV73WfzWH+WtZdIk7s06ltVRj2XtBDdXsSNIUQwboklkkI3oyThnYnifPWDpGH5TTf2jD9Rpro3u6/8Ajtv5RpX0he3aZ8/j+o1lPbM/96GsPIiypB0a+7tXH6VGf4oaf1PdHJ/rLVx/voD/ABjNT03mZOTg9CoooruMQooooAoori7gAkkAAZJPAADmSaA8i6QddI1y2MVvPObGKQyrEm8T6oQhd3zDIznFa/xiSeS9Q+iH31ih2usxrd5MbmHqpLeBUfrF3WZR4Sq3IkVRevzT/hlv9KtcWbeXBrHjknOiq+O/fQvFJFIblrrdkXdKpPjdUjmGG58XEVWa5oAuTE3WyQvA7OjxbmcspQ531YY3WPZ21IbPbSWx1i9YTxbs6WyRHfGJGAwVQ9pycYr0SsZtxla2LJJqiau9jpJY3jk1C7ZJFZGH9G4qwIYcIc8QaobeEIiqOSqFGfEBjj/CuyiqynKXLJUVHgWa7oQuRH+VkiaGTrUeLcyG3XT+2rDGHPZWGTZWVgQdQuyCCD7m4g8CPaaoaKmOSUVSYcIvlGXS9PWCCKFSSsUaRqWxkhFCgnHDOBUJtp7723zST7dei151tp7723zST7dIcv8ARlvVHZSzaf3HcfIv9RpnSzaf3HcfIv8AUarHlG0uGMY+Q+IVyrjHyHxCuVVLHb0Y+3aj85T7Bq1v7MSxSRNkLIjISOYDgqSM9vGorox9u1H5yn2DV5WmTzfx+DmJuLZCRVCrqF6AoCgb1vwAGAPafFTDQtBFsJfysszTSdY7ylCxYKqD2KqMYQdlNKKSySkqbIUIrdI4Sx7ylTyYEfxGKnLTYpoo0jj1C9VEUIqhoOCqMAD8j2AVTUVEZyjww4p8irRNAFs0rGaWZ5ihZpihPgAqoG6ijGDUp0kaoRdWEaQyzPFL6qKxrvEomVIA573H4q9ArzvU9p7Ua1BIbiLcjtpo3bfG6r73sCeQPmq8G5St7kNJKhj+MSTyXqH0Q++unoy1wnWL5ZIJoWu44540lXdZVhHVsWHnLcCM+xNO/X5p/wAMt/pVqbtNrbMbQJObmHqRp5j6zfXc6zrWbq97lvY44rbB5uKKz45PY6K+A19rsMgooooArHrHueb5J/smvmsXckUEjwwmeRVysQcJvnxbx4CoW82w1eSN0/AjDfVlz6siON4EZxu+egFfRvs9bSaXavJbwu7I2WaJGJxI4GSRk8ABVL61LP4Jb/Qx+jUjsxLq1naRWw0h5BECN83USb2WZs7uDj2WOZ5Uz9cWreRW75F6NcMseRybRspRoW9IeiwQ+oGhhijY6jbqTHGqEjwzukgcRkA48wr0KvNdp11a8FuDpLx9Rcx3HC5ife6ve/J8hu53ufHlyNOfXLq3kV+9x+hUSxTaWwUkWNFR/rl1XyK/e4vQo9cuq+RX73F6FU+hk7fgnWiwoqP9cuq+RX73F6FHrl1XyK/e4vQp9DJ2/A1osK8620997b5pJ9umvrl1XyK/e4vQqf1i01S4u47k6VInVxNFudfE2d453t7hj4sVeGGau16DWrN9LNp/cdx8i/1Gu71PqnkqT6eKs2p6Vqk0MkX4MkXrEZM9dEcbwxnGRmojgmmtjV5Y1yNI+Q+IVyrCtrqgHvVJ9PFX31PqnkqT6eKq/Qydifqw7jLox9u1H5yn2DV5XmWzUWq2b3DDSpJPVEgkwbiJNzAxu9u98fCnvrl1XyK/e4vQq88M27SMdaLCio/1y6r5FfvcXoUeuXVfIr97i9CqfQydvwNaLCio/wBcuq+RX73F6FHrl1XyK/e4vQp9DJ2/A1osV515/wBHGhW81rK0sEUjeqpxvPGjHAfgMkZxW/1y6t5FfvcXoUn2XbVbKJohpLyb0skuTcRJjrDndxg8vHmrrFkSexGpWWfrUs/glv8AQx+jUl0q6BbRaXO8VvDG4MeGSJFIzIgOCBniCR++mXri1byK3fIvRpPtcNWv7SS2OkvEJN3wxcxPjcZX9j4Oc7uOfbUwx5FJNhyjR7LbewX9UfVXZXnke2urgAfgNuAA92xdn/BVfs3qU88Ae5tjaybxBjMiycBybeUAcfFXcYjSiiigCiiigCiiigCiiigCiiigCiiigCiiigCiiigCiiigCiiigCiiigCiiigCiiigCiiigCiiigCiiigP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775" y="4974852"/>
            <a:ext cx="1486876" cy="14868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8416" y="4974852"/>
            <a:ext cx="1668385" cy="124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1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 smtClean="0">
                <a:latin typeface="Bradley Hand ITC" panose="03070402050302030203" pitchFamily="66" charset="0"/>
              </a:rPr>
              <a:t>El </a:t>
            </a:r>
            <a:r>
              <a:rPr lang="en-US" b="1" dirty="0" err="1" smtClean="0">
                <a:latin typeface="Bradley Hand ITC" panose="03070402050302030203" pitchFamily="66" charset="0"/>
              </a:rPr>
              <a:t>presente</a:t>
            </a:r>
            <a:r>
              <a:rPr lang="en-US" b="1" dirty="0" smtClean="0">
                <a:latin typeface="Bradley Hand ITC" panose="03070402050302030203" pitchFamily="66" charset="0"/>
              </a:rPr>
              <a:t> de los </a:t>
            </a:r>
            <a:r>
              <a:rPr lang="en-US" b="1" dirty="0" err="1" smtClean="0">
                <a:latin typeface="Bradley Hand ITC" panose="03070402050302030203" pitchFamily="66" charset="0"/>
              </a:rPr>
              <a:t>verbos</a:t>
            </a:r>
            <a:r>
              <a:rPr lang="en-US" b="1" dirty="0" smtClean="0">
                <a:latin typeface="Bradley Hand ITC" panose="03070402050302030203" pitchFamily="66" charset="0"/>
              </a:rPr>
              <a:t> </a:t>
            </a:r>
            <a:r>
              <a:rPr lang="en-US" b="1" dirty="0" err="1" smtClean="0">
                <a:latin typeface="Bradley Hand ITC" panose="03070402050302030203" pitchFamily="66" charset="0"/>
              </a:rPr>
              <a:t>regulares</a:t>
            </a:r>
            <a:r>
              <a:rPr lang="en-US" b="1" dirty="0" smtClean="0">
                <a:latin typeface="Bradley Hand ITC" panose="03070402050302030203" pitchFamily="66" charset="0"/>
              </a:rPr>
              <a:t> e </a:t>
            </a:r>
            <a:r>
              <a:rPr lang="en-US" b="1" dirty="0" err="1" smtClean="0">
                <a:latin typeface="Bradley Hand ITC" panose="03070402050302030203" pitchFamily="66" charset="0"/>
              </a:rPr>
              <a:t>irregulares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426" y="1161826"/>
            <a:ext cx="11672047" cy="5448294"/>
          </a:xfrm>
        </p:spPr>
        <p:txBody>
          <a:bodyPr>
            <a:normAutofit fontScale="85000" lnSpcReduction="10000"/>
          </a:bodyPr>
          <a:lstStyle/>
          <a:p>
            <a:pPr marL="45722" indent="0" algn="just">
              <a:lnSpc>
                <a:spcPct val="120000"/>
              </a:lnSpc>
              <a:buNone/>
            </a:pPr>
            <a:r>
              <a:rPr lang="en-US" sz="19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sz="19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parejas</a:t>
            </a:r>
            <a:r>
              <a:rPr lang="en-US" sz="19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ES_tradnl" sz="19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ES_tradnl" sz="19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irad las </a:t>
            </a:r>
            <a:r>
              <a:rPr lang="es-ES_tradnl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siguientes </a:t>
            </a:r>
            <a:r>
              <a:rPr lang="es-ES_tradnl" sz="19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imágenes </a:t>
            </a:r>
            <a:r>
              <a:rPr lang="es-ES_tradnl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s-ES_tradnl" sz="19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entablad </a:t>
            </a:r>
            <a:r>
              <a:rPr lang="es-ES_tradnl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 diálogo </a:t>
            </a:r>
            <a:r>
              <a:rPr lang="es-ES_tradnl" sz="19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(con </a:t>
            </a:r>
            <a:r>
              <a:rPr lang="es-ES_tradnl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preguntas y respuestas) usando los presentes de los verbos regulares e </a:t>
            </a:r>
            <a:r>
              <a:rPr lang="es-ES_tradnl" sz="19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irregulares y el vocabulario </a:t>
            </a:r>
            <a:r>
              <a:rPr lang="es-ES_tradnl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 ya </a:t>
            </a:r>
            <a:r>
              <a:rPr lang="es-ES_tradnl" sz="19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sabéis:</a:t>
            </a: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 algn="just">
              <a:lnSpc>
                <a:spcPct val="120000"/>
              </a:lnSpc>
              <a:buNone/>
            </a:pPr>
            <a:r>
              <a:rPr lang="es-ES_tradnl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s-ES_tradnl" sz="19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Ej.:	¿</a:t>
            </a:r>
            <a:r>
              <a:rPr lang="es-ES_tradnl" sz="19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Dónde están Juan y </a:t>
            </a:r>
            <a:r>
              <a:rPr lang="es-ES_tradnl" sz="19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Marta? Ellos </a:t>
            </a:r>
            <a:r>
              <a:rPr lang="es-ES_tradnl" sz="19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están en </a:t>
            </a:r>
            <a:r>
              <a:rPr lang="es-ES_tradnl" sz="19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 restaurante muy elegante.</a:t>
            </a:r>
            <a:endParaRPr lang="en-US" sz="19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 algn="just">
              <a:lnSpc>
                <a:spcPct val="120000"/>
              </a:lnSpc>
              <a:buNone/>
            </a:pPr>
            <a:r>
              <a:rPr lang="es-ES_tradnl" sz="19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¿</a:t>
            </a:r>
            <a:r>
              <a:rPr lang="es-ES_tradnl" sz="19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 </a:t>
            </a:r>
            <a:r>
              <a:rPr lang="es-ES_tradnl" sz="19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hacen </a:t>
            </a:r>
            <a:r>
              <a:rPr lang="es-ES_tradnl" sz="19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el restaurante</a:t>
            </a:r>
            <a:r>
              <a:rPr lang="es-ES_tradnl" sz="19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Ellos cenan porque es su aniversario.</a:t>
            </a:r>
          </a:p>
          <a:p>
            <a:pPr marL="45722" indent="0" algn="just">
              <a:lnSpc>
                <a:spcPct val="120000"/>
              </a:lnSpc>
              <a:buNone/>
            </a:pPr>
            <a:r>
              <a:rPr lang="es-ES_tradnl" sz="19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s-ES_tradnl" sz="19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¿Qué hora es? Son las 10 de la noche.</a:t>
            </a:r>
            <a:endParaRPr lang="en-US" sz="19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 algn="just">
              <a:lnSpc>
                <a:spcPct val="120000"/>
              </a:lnSpc>
              <a:buNone/>
            </a:pPr>
            <a:r>
              <a:rPr lang="es-ES_tradnl" sz="19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¿</a:t>
            </a:r>
            <a:r>
              <a:rPr lang="es-ES_tradnl" sz="19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 beben</a:t>
            </a:r>
            <a:r>
              <a:rPr lang="es-ES_tradnl" sz="19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Ellos </a:t>
            </a:r>
            <a:r>
              <a:rPr lang="es-ES_tradnl" sz="19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beben </a:t>
            </a:r>
            <a:r>
              <a:rPr lang="es-ES_tradnl" sz="19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vino de España.</a:t>
            </a:r>
            <a:endParaRPr lang="en-US" sz="19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 algn="just">
              <a:lnSpc>
                <a:spcPct val="120000"/>
              </a:lnSpc>
              <a:buNone/>
            </a:pPr>
            <a:r>
              <a:rPr lang="es-ES_tradnl" sz="19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¿</a:t>
            </a:r>
            <a:r>
              <a:rPr lang="es-ES_tradnl" sz="19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Cómo mira Juan a Marta</a:t>
            </a:r>
            <a:r>
              <a:rPr lang="es-ES_tradnl" sz="19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Juan </a:t>
            </a:r>
            <a:r>
              <a:rPr lang="es-ES_tradnl" sz="19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mira a Marta </a:t>
            </a:r>
            <a:r>
              <a:rPr lang="es-ES_tradnl" sz="19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 mucho amor.</a:t>
            </a:r>
            <a:endParaRPr lang="en-US" sz="19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 algn="just">
              <a:lnSpc>
                <a:spcPct val="120000"/>
              </a:lnSpc>
              <a:buNone/>
            </a:pPr>
            <a:r>
              <a:rPr lang="es-ES_tradnl" sz="19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¿</a:t>
            </a:r>
            <a:r>
              <a:rPr lang="es-ES_tradnl" sz="19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Tienen prisa Juan y Marta</a:t>
            </a:r>
            <a:r>
              <a:rPr lang="es-ES_tradnl" sz="19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No</a:t>
            </a:r>
            <a:r>
              <a:rPr lang="es-ES_tradnl" sz="19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ellos no tienen </a:t>
            </a:r>
            <a:r>
              <a:rPr lang="es-ES_tradnl" sz="19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prisa porque sus hijos están con los abuelos. Ellos están relajados.</a:t>
            </a:r>
            <a:endParaRPr lang="en-US" sz="19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r>
              <a:rPr lang="es-ES_tradnl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s-ES_tradnl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9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 algn="just">
              <a:lnSpc>
                <a:spcPct val="150000"/>
              </a:lnSpc>
              <a:buNone/>
            </a:pPr>
            <a:r>
              <a:rPr lang="en-US" sz="29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  <a:p>
            <a:pPr marL="45722" indent="0" algn="just">
              <a:lnSpc>
                <a:spcPct val="1500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34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utoShape 2" descr="data:image/jpeg;base64,/9j/4AAQSkZJRgABAQAAAQABAAD/2wCEAAkGBxQTEhUUEhQVFBUVGBgYGBgYFRYcHBoaGRsYHRgbGRobHCggGBolHRwYITEiJSkrLi4uGB8zODMsNygtLisBCgoKDg0OGxAQGiwkICQsLCw3LCwsLCwsLCwsLCwsLCwsLCwsLCwsLCwsLCwsLCwsLCwsLCwsLCwsLCwsLCwsLP/AABEIAKUBMQMBIgACEQEDEQH/xAAcAAABBQEBAQAAAAAAAAAAAAAGAAMEBQcCAQj/xABKEAACAQIEAwUEBgYIAwgDAAABAhEAAwQSITEFQVEGEyJhcTKBkaEHFEJSscEjYnKS0fAVJDNTgqKy4RZz0jRDVGOTwuLxRKPD/8QAGgEAAwEBAQEAAAAAAAAAAAAAAQIDAAQFBv/EADARAAICAgIBAwMCBQQDAAAAAAABAhEDIRIxQQQiURNhcTKBobHB0fEUkZLhBUJS/9oADAMBAAIRAxEAPwDGstdKSK5mulNJY9ErD45l2Joh4d2tuKMreNTuD0oXIrxRFFMVxCDG2bN05rQ7pug290ez7vhVLxrDX82e8XuEx42JYmBA8R30AFO4XEQaKeEcbUDLcVXU7hgCCPSiAo+z3Zy3iMHir7XGV7ABRRENprMj8KoGw8khTJBIjmYPLr6b1sVnB4a7hbtnCZLD3cpMloJBEgkkxIBHvrLe0PAL+GuHvrZWSSDuD6EaH3VvJk7KYilWh8Z7AM9s38FcGMsTAKeK6IVSZGUC7BJ0Go+NAV2wR5jr+R6HyNEwxXQFeV0orGOQaeFNMK9RooMKHRRN2KMPd/ZX8TQyKJOxzgNdJ6L+LUkuh49hd35roYk9aoeIY9lcBXAUj7hbXWdvdXOEx7MwGZWkgAd2w3I5zy1+FRLKFl3i+JFVPigxpM1D4Txe47kMZWPDAiueOYYkaESQdK8wlrx2AAJKtP8AgAB/EUrZlEuTiD1qNev1LbD0JY7GI13VmVoUKoYwTmOsAgeWoO1FCnXak5sMG/8ANA/ytQa1GXHV/qBPTEqP/wBbUGNVodE5kjBcPa6CVKiCB4iec9AelWPFLObRQJ8I+Ag1VWMWyAhTAME6DlNW4xIWyWBUuMsAwd99KEuSdnrei/08sMoO06uT/F9fsRFsZVAYCRM7edMtaVhK1Pu3Va2hJGZlOYCBBzMBHuApjFWhaAAZGkT4XVvjB0PkaybBmhjiktca/frX7lTXtKlVTxxV5XteUQCpUqVYx5SpUqxhUqVKsYVKlSrGJsV0gr2K7tipFRRXlSClMXK1maJvCOE3sQxWymcqJMvbQDpq7ATodJnQ9DTeItvaco4hlMESDr6qSD6g1adje0tzA3GuWxJcZT42XSQeWhPqDzos7B8PHEuIX797Di8h8ZLnwq5IgEgBXaJ0j3VraMopgJhOKsp0Pzop4d21OXu76rdtndWEj51t9zsdg7qZL2GtNBP/AHaqR0yssEabEdKxf6Tfo8+ofpsO5fDlgIYjMhbYT9teU7jnO9FTEcF4I6XbVl/rPDMS2GujU2mJyt5a6MPJp9RVd2t7R2MVYUvhhZxqsqtctR3d22Fg94J9uQIkHTnyoWYmmHY01gGjSRq8JpRRAesa8ru0dRoDVnhsKG2UGhdBK22eVX/Z+6Ezlldgco8IGkZt5Irq1w1OdsfOrG1wT9C9zQW2uW01JEMoZj7oIpZOxonf163Otu8B6W/+qpmA4zZQR3d06z/3fu+3UTHdnkFvvFLDLDE5kdYBEysho3PPb30Y8K4QGthlyGd/0M/MBvnU+I/MHMVxO27owVljfPlEj3MalYbHYZHViWYqhURkIAYgmddDoKpLnCit68o1i6dFDQNJy7iCCYioHG8GVuIIOp8ydJ6u35UrirodSfGw/wALxjD3DGbJM6vlA+M1QYPsO1+4LoxmCQKRo9+G0M7ZaHlw3hJ8QPw5evrVfh7GnL4A8/OjFUCT0GvbHhJw/D2Q3LV0/WUOa0+ddbbaTG+lZuwo64Xhg/CroYafXV2/5VR+E9kDiXyWlM8yWIUep5U8XQrVgTFOrhmKlwpKqQC0aAnYHzosxvAEsXGRgjMpg5XLLI6EGmsRZDzmBhjmKhmCyBAOUGAY02p+aE4A9fbvCuRCGjxHMWLHm2u3M16eG3v7p/3TVzbwVtTKqQfJm56Hn0NPlz959IPtHlt+J+Nbkg8WCty0VMMCDpofPUfKuaILvDVciM0wBvyAAHLoK9xfZzu4zc+ly23xykx763JA4MHqVW7cKXq3y/hTT8NHJvj+WlHkgcWVteVZHAL1Py/hXtvhTMJRXYDSQJ15DQb1uSDwZWV5VliuFNbYpcDKw3BiR8K5GAHU1uSBxZX17FTjgR1Pwrk4HoZ+A/OjyRuLIkUql/0c3Q/umva3JG4ssMHgO8cpIUgMRmDiY5CRud9elMqlavwT6MlyHEX8WyTrbK5VObUeJnnWdABr6bUAdouBPg77Wn1jVWiAynYjpzBHlXOskXLj5LuDSsp7lyB5++uApPKT6H+FRrlrczzNJc4Eg6etUonZOa0JMSBOgKtMfCtA+jZu7lmu3LatIIt5ZOwkq520EEA7UCG3fLvbDaLOjEgRoOdNthbg9pLgHVWzD86V7VDxfF3R9VLjlt2Vc3GugEAMMpZs2wOWBMxr5a86DsbwFOJYpzxAXRbWO4tBikAgS0j2mJn+YAx3hnGL1uO6xhQjldDLHqwJotwnbHHWbi3nVL8D20uK6kEDkp00HOKk45OV+Apwpgl297PLgcZcsI+dAAysSJytOjRpmBBB9KFrgrYn7cYW84Yr3T94l3xnMocOGeCR4VZZEToQp5Uz9LfDbOLFvF4AW7hVSt7u2GZhIyHKPaI8QJGu28aWUibiY6RXRpXFIMEQRyNKqkxzCJLqOpo17Ndn3u95lZVy5ZkHnm6elB3Dv7VP2hWldj+IMgvEWs4/Rgw0H7euxpW0uzNN9Dg7IXf7y38Gq0NoYHAM1+0uJ/rIhQ7pE2wJkazodPOrpcVc8cWCch++NZza7aDQfGue2nBL+IwRtWbTO4xCtAKzlCsM2ukaj41OUk+hoKSewb/4/sFclzhwZfunE3I+BFWNr6Q7SrI4WAvXvzr/AJdaE7n0d8RMxhLh881r3aQPxFTLP0f8QyCcIwb9q1P+n86CXwU0WTdsMCSx/ooEsxZv6w5knfl5bbaVDxXaTh7kFuEagyIxNwGfcBNN4LsJxFWcHCvBAg51A89jvvyrl/o/x5InCP7UnW2dNeo/GaNM1kkdo8CgKnhLqDuDibv5iotnj3C20XhZAM//AJd78gaexP0eY0kxhX2P90PT7NR+G/R/xBQM2EuDT9Tf3NQ4msvMG+CvcPuFLL4W0uMCuFdrpZu73BeMogj4bUMYoqGIsm5k0jMRPvygDeaPez3ZzucDfTH23tK+KV1EAk/olE6Nto3wqPd4VgRsLh9V/wB6ZRXyByM+ZDTbW6PLvDcJyVvTKfL9emF4ZYBBAYEeR/6qKj9wcvsBlvDTqTlX7xDR6eEGlewyhZFxWM+yFfbrLAUZ4zBWnMszud/Fn8h97+YqFdw2EQS6nzMsB+NHibkDFrFXVUoty4qnUqHYKT1IBgmuLFkswETNH/AOAYW8pYpKmCvibYjferThnCLYCrbXKTBEMQZ3nNv86dYrV2hHkMuxGCIaDC+ZmB6wJ+VO/wBFWcoJxIZ5IyJac+hzNlWD5a1peJ7G2yxNwCTv4mJ/Gh/j3BcNg2W8yubQyhlVhLMSdPEZUQNwOdTkqRfDxnKm6/IGjhhiQAfQTXQvY2+RYD3GVVLd2HAULoPZBA5jTeiV+3uHURZwNpYBANybp+LEQfShy32pa1e76yiI+QpsMuUkH2Y3kDU0qTvotP6Kg6l7viv6lPxDh9yyYYR7q6u2APtBjzidPfEfCrDG9qnezdDZjfuQO88MC39pQI0nnVJw/MxHLzNMznUvbRKFrSaV3FsREIv7NtF+aqDRjwzsZj7mHa/b7hbOpDMqs5ynXLmgbiqDE8DZXUXbyDNmkjJoQCROVjEmB76W0WjgnKDmlpfj+5T983Vvia9qT9VX+8X4/wC1KhzR0f6DL9v+Uf7ltiuIYVnIxdvEYgqCAPrACL52xIy/MGTUTifHGcWlXvXs2/CLd51diGPiGYKNIC5dysaGq8zdutljTx69DBb5mfead47w65ZKG4CFbKwI6ciNqoqeVP7/AM+zh3xZ7xjgpSO6zXFcSoAlvgNT61TW7ugUCZ0+dGWJxr4a3ZcKHd1fI7ckQ5WKrOjGYn4UPYe2tsG5oAZyDc5ef8+lVzcFL2iRT8kzA4e5ic8sxZiqLmJOpdAF15TTXEOF3bF7umJDAAsSWULM5QSeZAzAcwwqw4HdGItXAzMniWWB1gQWjpsfjVhxW3bFi6iiFALamSfCpDEnUtzmua2mW4pxsHv0uRjo+WQykZsvTMCOdSuHIt17VtbKd5cChcrZCSQIAk5RJ0HmQKoLFq5c1QSUA1G8bCrHuGGVyQDptDbdV0OnuiKdqia2EeK7MogHf28VZZgWDd3buKRIHIhtCQD6iqHiPDu5lrdwyOiXLb7xMEdfOivh3HnxirhL7vceZt3oAIuKpjOJ8ebRZ0OuuaiXBccs4yyljF2Ae8d0zI0ZXtKGUiSIDLsZG22tReWUe0V+kn0zG3wty4HuMSSNSWzEn3nflUZbTdD8DWm2sDgiGtJauhnTMrd45jMDl0PiVg2UFQCfUVYca7LYXChQ910uA2nuEM0AXGcFVUGN0aPKnWW/AssSSTsyzhKzetjq6/jWqdicNP1geVv/AN1Z1gcCbWNt2iVbLcSGUyGUwVYeRUg++te7F4ErcxIMapbI1B0lulbIxEgz4dgp73/CPxoe+lybeF0kfprexIPstzBH40f8MsQbnqPwoP8ApbNhbI+sC6yF00tZM2bxge3pG/ypVGlZrt0ZTbuscO5FxwwVtt5A+8HJGvvprhrOzKC2IIA8R77F6+uVdKkjG8OCwbXEMvP/ALOd/OnsFjeGIZGHx7eRXDmmsNFjwzBrcLEtiFi4VynE4uABBGy5tiNzOtS8faFnE4NVZ4Y3c6m7eKlQojMb1wS0kQJHOm+F43BuW7jC8QMMSQtvDkKTBI3EennVhiuO4OybbX7HELZQtl/sk1YQ2gfp51Jxk2VUopFm3CrN1TBuK0GCmKviDyMJiG/CgrsndvG0e8uXXOkksz8yJGad4oltfSFw8DS3jyB+uh//AKVA4fxbh2SEs42DqAz4WdByltomjCMktiycW9Fr2blsFiQxdoxemYkkDugYEnQeQ0rzGWwoLGAADqdvfVl2afD3cJeOGW6oN8Fhda0xk29x3ZICxyOuhqk7dArYWDBN1YPxqy6E8j+Hw2e3buG29sXFVgGBB2WfnNdNhQNv53p+xxw4u7J0Atp4f1sqZ48swapbWNfh+BrQdo0lRVHBz/PmKq+J8FW7bKNMGNvKDRjbwh+Y/wBQqPdw2n89BT2LQ12cwItWwi7IFUT0CipXBrq271lrhAULqTt7MD5xUnh1rVvd+Aqpx6wifsD8BTt+wRRuQScc4pYJOW4NBqIYR8qzT6R76th8iEM3eWzlG8eLWN6u3JKkBipK6EbjzFDOLxhwxdrTPibphXBZ3yhiSTlWQmoG9RU7Y/0ktgBcBXcEeoimbjCJq4xdxnDMMMhUiCxFxoJ31Lb/AMarbeFTwgyOogiJ1GpJ0Ig7c6dyDGDk6RK41w23hX7u6zs5QNCLlVWZQQrF9SQCJgDeodu6ARyopHBbFy3bBco9wFQXEozrAGY8pkdNxudDN4N9HV1pLKQVOXR5WDzE6yDEjo4NRlkXk6o+n5q4Na7sDr2PuHQu+XcDMYjlGsR6VHLVpfD+xQbD3rdy0gvqt3u9W0YrKbxrI9DQBbsKhBdTKnY3baiQehBJFUxzUloh6jDLHOmQsp6H4UqMf6Rf/wAJ/n/+NKjzfwT4r5Bjs7eUYsZ1LKVOk/8AlED3SR8KKO2/EM2Bw+UKQyJBgFhlJGhnSMoER1oAwuKKXA86j06R+FWOJ4s123bta5Ezchz9OUk7nnQlF8k0GM/a0TOO8R729KH9GlsWk6BUABI5STJ85prA45gLWUqYIRlZQQZG8GQemvu51VPKyPeP8Qqz7JXrIe4uIV2RklWQSyOpBDgcxAYHfQ1q0ZPZNwh7v6xGml6QNpzZR8Kb7ROSmdHOU5QVgQfCoJ68h8Kn8V4Wbdp7tp+8tOCVJ0aHcQWGo300J1ImJqrZJtBTrA58z/Cki/I8lqiHwhsoadMysQfQfjz91TLNwBcyicyw06a9ar1AgxOUo3SdwR+IFdcLvk+A9NB76dq9iJ+C14Ffa3ibDjYXbfLaHWrrHX+5xt+2PsX5A6AK4HyIodZ8qq3Ryfgy0ScdxIvM+JVcovMpIMSGVbatMdTrUcnRbH2O9onyXyVkTLKR0cBx8GUfE03xLirv3ly4wuZjYCtI5I676ydSdOvnUXjd8stkyJy29W29orrHLUVVYglLDKywQySQ0qQraEEaEQYoY+l/sNk8jfDHzY2wSI/SoPgwFbd2Jsj6xiB/5Nk/FrlYpgWnFYY9Ltv/AFLW49hf+1Yj/kWP9VynmQRoOGHif1H4VnP02KWsIFBY5kMAEnTP0rQ8O/iuetZx9LWPZFslHdCcoJQwYJfyPTpyrOXtBFe4xy7g7uU/o7s+VtvxAJp/C8Puz/Y3f/S/ilWX9LXtf6xiR6XP/jUJ+0mLVCRiMRMIZ73TUmdh5rWjKx3Ggn7EYK6gxBazcktbAzJcErInwhlDQJ2BjXap6cPunF4Zu4dlN0hy9ssMpzatmzgctdNYoU4N2nxtzPmxmKBUAjLcMHeR7J1OkCuuJdrMfbZgmNxBAaBN07HafCNdgfOaO7EZpHHFxJt3ALd0hhdUhU/XYDRQs+GPUVmfCuG3rQUGy4YK0g23G67SYM+UdKmntfjtvrV39+7/ANdK32vx+SfrN71zXZ3P68Vr0HiaN9GGEufVb4uIyTeBGYMJHdoJGbXeRTvbDhAuYa6ToUU3FPmoJH4Ux9F/aG5csXWxDveY31trmJJGZUgakxzNE3abFotlkgEXBctkkgZTl5yNfa+VBNLs1PwBfZDA/wBYIbVjhUuqddA76qR5fnyogvZVcAnfT2kGsgAanczp6GuuDYE28Xg2aALuCNs6/aU22AnnoSfcayC5xlhdvO51JvhN4lmIYx1yx8KKWtBTt7NiPEba27jmQtsAs0rA8W0jnMaedV/15HRSrK0qniDpqWEbA6aiI61l/EsWbjYayXbI1kDckBmWTofMfGmb9qbmGsAEL9YfQ9PCWBO+6zSRk/JSUUujVrPHVtuVULcMgEd5BBgaEQda442AbdthsbY/AbdRWZ9rbge9cXKDluydfuqZ92mo6rRR2Sxb3eHBnk5bl1Fn7oZYA8hJHuq8v0kYvZYov+kflVRg1+rI4wSraN8KLmYBgyZWJzNcuDKPFuCN+elXUbfsr+VZ52k4i1vK1m8wnMFjkEdUzAydynuCxUI2VdHnEUe3mt5UUBRcYZFhZ1BJ70hW0Bg9R1qn7SFvrN/NvnK8hqoAA00EAQPSolm5ItTLl7wYgnVoYaSTrJJ35mrLtCZxOKgD+1cxPM7gHnB/CqPRTBtsseB8VXuLSm3au6PmDqSRLQBuNCF+daF2EvXMUl1ZAFsNbALH9S5aIB3IMgnyrGuEXMmQzo06e9gPwo87KXbiTds3EtEXVU5oErcW2IBIPkfQeVSypUU9JbyJRdXff4NBl7d9LV3KwMAPmJORwco13AKx1E9KxjtWmXHOIILOhWNhIDtHQ6gdRFabxLiBS1ZNy4ty5dvWgpBEoqvJDaCNm6igPt3aYYy9m0yO2X9lxmH40mBnR63E+TT+PHTrsr/+L8V/4m/++/8A1UqH/wDF+NKrcV8Hm2/krtKm8Gtqe8LH2UYj10qOae4LHeQeasPz/KrPoiuzzFkELG50P5V7w8NbuKTpOqkEESD8/SorsfgT+NTMNiXGUaKGJGusnmddt+VbwbyGHZm6pTE2SBDAkDoG0gdACyn/AA0NW8Qvn6gg/GdR6TUrhmKFu7zlgoEEaGY8XUQOXOKrcU5Luo5Mw3jYmpJe5lm/ahtoS5AgqZj/ABCmcCYubxvXV8yV9Y+dNXgARB/kVUkyxxb/AKEeeb/V/tV53obBqPtL3hPn4rRn11+VDr+Kz+yx+ev51bYW5+giefwDLv8A5alNaKwez3ilzNaX/l3FP+Eqw/Go1s21s31nKGWBzlhkYCfc3xpzil1DbAQj7QgGdwJqudwQ3MZx+X+9bGvabI/cyZwd5vWD0uWv9dbt2Eb+t3/+RY/99YNgMaDdsAKBDW1002cGfU1reA7RLgWvX3VnHdYdQqkAktn5nQc6GQWJL4nxzH3hxPur1qzawlwjRGFxlUkgB80CYgmOfKsk4lxUuT3ju8wW8TbiYJJOp1NFz8bD4biWmQ4u5buqCZOl0sw0HJQN+tZziXk0IbY0k4rZY2+JgbBjOmoU6e/bbfevTjEAHhMREaaRy+Q+VcdnL2S+rEExOgidVI5+tPXuGMVJykZSSSPFoTzAOgHWndJmUZSVosMFxlLdtsv/AHgyspUSOkSIJ1InpNSMPcsMc2veT4kIYnKIOfOdBG0Ag0K5IaJkBtDrrHPXWpdq5AuHWSMo8gd/fFDiheQRYfE4fPEMdf0bEMZJKiN55lvFO0dKmY76tZfKDnuaZwqMohhIM6DUkezHTrQtwlpv2xqYJb8/yqx7SXyGBkk5AAekM5/M0rXuodP22E68RFjCMyh/q5ZQAucEPOhBDAgzPPYVHHaObbnNdYrDXBnYmCYA1MCV109d6rOK8Se3hLVojS7ZszJ0JBRpj70jeqzhmJXuMQTqXlYY/ZCHy5aQPKm+mn2IpsNOGca/Rm8jIWtugt2rjOSTsWENqozagnl8RS3gXuuLKjxkPESDBYlmnnGmnlFT+zy/oL4J9l7MDTSX19KIsZZsWUFyMgQNoi6FrgUFmCrvpv8AGhdaQ/eyLgOyj3HQ3O9txAH6Ft4gA9N5mpB7LFcRafvrOS1dZ2kkNEsSAp1mqrBfSHcsE/VrrtG6xKEdYcQB8KuLXEU4hZF25ZtAszKwCLqVIkyOs1Jxkt2PzT0D/EeD3s952yKt52a27uFzAtcMLmifaUadRRR2ZxFtcAMMHRrto3C4Q5gM1yR4hpMEaV7etqLDWyi90SMwyA6k6E6ZjrXvA+D2bVtyj2bZuwMpW4HMHTdJjzGmtU+o2tk+CT0XA9pf2U/9tZh26wYsiwoXe27huua7cfL7sw+Na5Y4RdaGUAqAuskTEbZgKBvpI4G7W0QKDcXJurDwqpDAMygQWI0mjjVsMjPMDrdwqzHjt+7NcGu9X/aG+z4y89wBTcIaANCsBQQPdVKuDdL63CNFdGKg6wpBgTEHSvcZcuNda4ygE5IA1AhQOvkPnTyjYcGRQlsjwBdyiMqnT0JJj4mjPhil7BEErcuOGMbQlsKem8j3UHcWssMtwjwuImANRy0q1HaS5aS3bttbEWg0wD4yx5nQHLHwqc05R9p3emnD03qeWRNJXr8rX8wh4fjLndlG0ZCFJYbBvCJPKDGtd9skz4p3ABzpbuE9D3ar16od9taGP+Lrxtuj5Ha8oVjG2VpSCNJBip64psQiM2hQFCASD4SWE9ZDRr0qag4dnTn9VD1OVOH/AM0cdw3X5j+NKoX13D/dxfxtfwpU302eP9YFu8rvC3Mrg+dM0q66Oax+4QTpzapvEni4p6AH+NQrJ8SiNjrUjGNLj01+dAKHsQ8MpH8xFc8WgX7nLxEzrz1/Om7r6IfPX8/wrvjX9rP3ktt8UX8waXyP4Ihu+Z3BGnT31yLgO4rgCuriRTiWycmNlO6EZZJ13nT+FSbV05VXSB89IpnCqoXYa1FuCWZQOQgAdKm42Opnl6FumNgf4U9aAgydJ2G+lRO7IpzDUz6FXZK4aArhiNiCPUHSfKiTHY+5dRgzAzl5AexOT4SfjQ5Zjy+dEFu2TEjcT6g9K58t2mdeBqmiXhspBSQxACnTWdJMac5+NQG7H3C8LdtZSdJLTr1EcpoiwfBjcUOt1F5FWIBPmJ01q2TCE4TE3luMBYUAkAiXJgBbh1YjwmBESPKoLI06idEsacbn+wK3+xj2GMuXEAhsmUGRsJJ15Vzw+wc2Q5lDSp6w2hqdhMDfuDvu7u3VDQWhm133q8XA95/ZKxM5jJy7nXXY6yYPX4mWXexI4qWgTHYjElgLSd5rGjKNeUZiJnaofHuz+JwZX6zaNo3FJUEqZykA+yTG4361unY/s+rXFe4QDbCsLYOaSZhnkaajQDoDQp9M9h8RiLVu2jO4UhQqk7sI5byre4TVoSbSbObJFKTSMu4BfYYkBTAKtmHUKpYfMCnu1oPeFRtCkejEnT3n5Va4Xs7ew2JY4m21ohSEzKSryGByOPCY30Oxqs42+a9aJO6Wx/mIo3c/2BXsPe1OK7xrCARkXLvvt/AVW4bRHn7xn/LUvjc98k6f7TXps/1a6QNRc+RANVJhHwO2DZxLTrmsf6ulaB/QuQC73kiBKyOcDkKzvsshOHvnobM/vkVodvg2I08UrpoSahLTLLaLzCdnMNiFU3LSlkOZWAysD6j2h5NNVHaDAJauBLaIiwTCIqDU7kLoT5+lFvA7TKsMINUfalP0w/Z/M0rejLsC+M32t5Spjf8AKo+G7V3AylstzJ7IbXKeqk6qffFedsLkG2uVmkMYUEmNKFLpXlIP3WVgdKZLRmzVOG9vrjAgLbLAaBmMk/w/nSpHGO2pRFd8H3xkyQRlUAaFiuYgakQRWJWMc7TCGR67fDf0q54V2ra2IuMfLMGMenOi419xoq9ouuKdvMLcDKcPYZjqLjktlkagqFVjH5VX4x7NzC3L0IzIp8VpCFVjpbDNO5OwPwq/bJcRLgRDnVW9gfaE8xQn2yxpS2tlTlV3zMqgAHLGpA31j4UIqLapfxHnly8Gr/gn/Oyra4LtsD0IE8wQdDHqPQ1Q4xYY6EfzvVhauQR1A/GoONwxXxHmT7uY+VWho5ptvbOreF8Kk82GtFXDMWwzcxOWY3IMR6nrQphWkoOhn4a0Udn7IJbmC5Imep+NCavsMJOLuLon/wBH2v7v5mlVxkbr868qQ9syRGgg1yKVIV2HIOWvaFdM0tXNrVhPpXrJBPrFAYduHSPM/wA/OpOOts/dQNe6X5Fh+VQyCQaKuD4LvIbK2lsKuU/aLNoeZ0g6DnUsk1BWyuODm6RXWeyN9lDeFQfvZxE7fZ191M3MOLbd3dCyD+tOnlpINaNgeKnDkZ7ziNGtz3nrK3PYI9Vq54bw7DsGxAdx325bKpI2MyJ18jBgeVR+vas6McPpyuk/zsyu3wO44Bt2GIbYlYHqJMxT2E7FYzvQqgSYGYEkS0aEx7j6VsFnhndwbaBEOma47mf+XbElj8BvqKHuP427h7jOjsxUQVLQYYaZVSQsnTrvqYoLNIOVLI7qvxoErHBbNm93eIL5rbFXKf2RcEjKWgMAPvDQ+VFq8FsX1VbH1NwD/Z+EjzJZNc/L060M2cK14m4lywAxLAPeKsASdGBG/nzqfZ4ISurrcMyBatveAjnIWFPn86LkvkmkV+N7LpcZnw921oxlCdEgyRmEkAD7yjaucEzZHBHe21BXvLRLC2xBO7qNOfLyNEmA7PKn6S3de0dTKsx39WPyiqvidi7YabbpcLyZQlGkmNQJJJI159YkTXH9OemznzSy49xS++y87EdkmxDBrhunDhZLMchfoEyEkawSSduWtTu2S3O+sYbBKctm22ayzyDnI9tHaGTKB6ZtdxTnDLf9XQ4i53bMQX2XMNIRmMHWBzmTFCPHbfeYx7gZw6MAjAsrLlAUQNCDA6VDI4QemdfpsWX1Hjxe3/kK72JxjW8ipZtXLeUFLJZSAdQFmEWYHskzrrypm5jizqr23S+wEgWSGJ8wujctY61S3cRjLpnW6QDHhKwSInwiJjnHM9au+HNiAg7xWXQAl2yJPlnIG/IVCUk18npL0XHufF/f+9mndmcH3eHDRDuJMxM7CTTPEsDiWFxLV23bzLIc2iSpICwstBIykyR9rbnUrs+jizZVtcqyTBEfdEEAjSNwNqHfpK4kbZsgpd7tWDG5bfIMzSFUkEEmJMAjcV1pLgePK/qPd/crf6SRMtu3izmLNbKYv9LZLCNC26tPOSNY5igb6T+FuuKss5w83AqgWFhB3bCSf1jn+Cin34qjwuIQAjnGV1BMgHQy2gksJJma4PZ5r1yw2GFy7bLXJkDwm2FIkwAASw3iT1oR0FooO2GHGZGAjxT6zM+m3yqBgbitYxJOwyH36KPxFWvb3DXbVxBeUoMm52OpgSNJEnTeqLB2ibF2dZyt+6d/gDVVsmEPZi9Fq8n3+4PwYmtTw3amIBHIVkHZu9LkdVX/ACkVot/helSktlF0GGE48G2FU/Hr/eOCHRYEagnn5RVfw22ymDUTi7BX8Uj3GpsdEXiftAMVbTdZ6+fOq7F4ZbikOMwIjo3x50sXiEzAKeXn1ru09ExS4/gWdlac6jRhsxHqI1FCF3A3rmaEZLasQAzDT0nU1qKpPkev871F4hwlLpBeVj7S/n0orI0FQjJ+454ekYayOlm3/pFAfa7M2JAjQII95M/z5Vpb4Pu7C6yFCID1hd6zPtbcb6wABoFER5kzPwo4tsGSkhnD2M2UaSG19N4/Gu+PJFs+o/GpHCkUvylRsPPQk+dN9pzCR1YVRfqRP/1ZR4AeLTUxp/PWjHhFhrYXrGuvOg7B25IhoM6bz7vOjIA5RqQYE9POjMWJe/WGr2qbvm+8PhXtSoYzua8pRXsV2HMKa6d5M13dwzLuNOorrCL40/aX8RQsNMm8MvvbuKypmK7Kykg8oIGpHpV6OP4wBosAM0QyWrisomSAR121nap3BuFH60isIDAke4g0cY22LCd5dAt2zEXCRlM8p+y3kY8prknxk9qzqhyitOgX7P8AZTEYsd5c/Q2yJl3AJ66Tmjzij3Bpatf2f6VkEG9cEqsDXu13YxrPxNZ9xvtSck4RWYTl742zkB6KSIZvWvOFXsbiUv8AdHE3FcZbiplbKrg+FQdY0b2eVZw1b0bl8E7hHb93LtiIKsxAuD+0VT7IKFvEI6EDrNVvaHj1u5mGHQy3tXnjORpoOk+QAGwHOh5+AuDlHhI3UyGHUFTqD7q4HDSvts0SfZAJHrJ0p+MbsCk6JlniD2puI2VwNNievu1oq4R28xbkKbqMhENmVFGo+8oBB86ldkvo5sYm33j3bkTlZIhlMAwTtsQdAd6g9u+x5t37a4CwblsWxmCAsc+ZpJ6yCu2mlK2noK07LDO1y2qpfthBupuJnYgjQnQFdxMDkYNK12e7xXN5SpGoupcsm0iqCQGE5oBEaevlVHwfsJj7zQ1g2R1uEAfuDxfKr3tH2BTBYbvndnfMqgAKqyTrpqx0B6cqnSXTKcr8FXw/tTcwRFw6tcjL3iBmyz7SlhKgbafCn+A8YvuzX3a2Q7E5e5Rwx3JEnMu40k86V28l2wiOlsgfeSTpzmdD5io72yoVVtgKNgpygdCNo3rJ2tobi4u0zTuGcXwbJNx74jdcgQecdzr8Woq4Th8MVF2yiftZfFpvJPiB9axvhnfeFLdvMxaI93x6bTtWrcNwRwuDVDrcYlm82bcfgtNFr4JZY9b2z3H9oVw1pr7qzh7mUAET4QxaJ00ytWUcTuHG3L2JyuWuMwt2dYgADO7mBCiIUDcjlRp28uXLYtKBbdUXNkZTBZ8wYyDIMHTfUTQdhbl7FZEU5FVYnUyFA2gCRttv5nSjy8fAFFdlHw9sv28s6lNQx6RIM0fYfBXsJg5GdruNIy+AMbaqhZZQkAtqTziBvVThsZeUf1i24C/3ltjrGkFhCz103861Ds6hu4RDcIOYGIOyk6D1A+FbbuuzNqNNmPcL7QY3DSou99ldi4ur3gk+JpGjg66ZTEDypnhqLfuFxat2u+F9WRWMkshJfIxJVSXIEaeEwBzs+2+E+r4tbikXUdSVUorFQsAsCS2gHMAAeVRuH4yyb1u7ZWyhk27me6Vhd8yBzmBJJES2o5VRqlaFW3sDeyznvbf6w19wLflWzM2lY52OIfEWhInxaT+o1bS1ilf6groiBK5vWA4yuJ/nlUoW64daVoZMBOOYHu3gz+qaiYfFQYPxo+xWGW4uW4oYfP1HShLjXAzaGZCXTnO49eo86W/AaH8NemrC0aFcNiCp12/D+NX+DvzStDJk3i7RYQdWJ+H/AN1kXaw/1k8xlX4a1qvGG8Fv0b8ayPtK04h82kQAfKAfzNVw9iZei57LYUBCw+0dJ3Mf7/hULteYyDzJ+A/3om4fwl8Path+Yn08qFe12txPQ/lTRdzsSSqBV8ItBr1tTsWHy1j37UctZJ0AoO4CsX0MqInWdDpETy3rUcDZFpc1zf5e6jllTBjjaKL+j26H4V7Vr/SY6fKlU7ZTiZCBXsVLxWDNsjNABEg7gjqI35/A9KbvWI2IaACSNta6rOahkHpOuhq54Hgc1t7n3XtKP31n8VqNwfC23dhcKgBfttlkyoAmRrvWh8O4ZYWz3bOqqWVjkYN7LBj11kRzqc5VoeEb2e4+4bTrdAk28PdbbaFET5TFQ8J2yv4my+HvPbt2iJY92dQPsSTr6b0bvcs38Pcs2x4XQoeuojfnVJ2f+i20GzG9cMiMpsnSec5oJ+VRTj5LNPwCF7iNsottrQZR7AR7iqDJzHJmKyZ1qx4LisKA63beNyuykIlxVU5ZjOSAZHIjXetL4d9HeEtgZluXI+/cKjb7tuJ2G9V/0jYWxh8Klu1atWzeuBZVFByqCx8W+4Ub86zkaMdgpe4hjMVjjdwypZuOgVWZgRbtZcpYtHicggaAnXaoHEezLYUs5vrea6dVVGHimZBJ8QiRsN6nPdCpbIWSFhTB03mOtR7t1j4nIMctfmZM+lL9TVF1gqVkjB8SvW1UJecE6kZiVMDmGMR+QFEvC+2eXS7hVc/eR4n/AAsDHPnQFd4glshm5mIHn6gVxxXiuVsv2iI32nmfSNvWslJ+DT+mu2bDwnt3Ze4LZtG1m0BzKdYnUQIHnrS7ZZsZYNqwofVT1npBGg061jnZrgeJxt9UJItvLXG+yEXWDzgmBHnWgXOA3cPkW1jLqvbWVgPkVSxkSskCZmQRrRlUdNkorltIa4T2HxJgG0U83KgfIk/KjLhvYO2IN5y5+6vhX4+0flUTg+L4kP7S5auK2snIDEboyLBU76gmiGzinVwS5aSBHLWKS43vYZLI0WWA4basiLVtU9BqfU7mmrpz3gsSF/Efz8qn3Xygk8qg8HX23PNjHppP8avW0jlT7kZz2o7c22zFEYXRop8LLE7OGHhaOazvQBh+NuuViFItXLZySpmM2Uid4UQdNDFE/F8Jw+69w4i9ds3GdiMiSmU+zoFNBWPtLavt9WuM6LolyIJBWDp72G1Kle2WetIN+Ps+S01lSEuoQO7IVSo9ln1yKSrmQRocw1gGjvgt9sLwsPdJd2DZio2LyAQNNAI6day/hfakun1d8OrKSI8bQsQFyBpyAIMumvMzrWgcB4eRafvYRG7rMBIhFMZiFIIYy0noBNZWtLs1J99Az2V4UmLS4b1xH7gx4WZGLNJ9pDAmBLBSTzqDxDhdzieKbuxhcOE/R3Ga6s+EwWj27rb+JgJp7jWDtJcXunuYkqTF5WKQo9lVIAUvO51BO/SquxgLILvcUX92KXWa24+8dNG5a6bGjCEq+X8eRpqttNJ+aN2sYG0FXKqEAAAgKdhG9ReLYYEBgNRofyqr+jjFK2Fyra7kKZCggiDsRzHv1NEl9JkdaPiyHToFbtqoV0VbYwxIPKqjEPQcilEa61cyrb70xeu1Ee/UWURX8V7PHVrUEc12+H8Kq8JbZDAInmjeE/4Z0+dElvHV5dZX9oA+oBrWail45xDLkQq85JiNdWPU/hQ1YsWnYuQrFyQUZTIAAAbodjznyo7xuDtXLYRgAB7JGhU9VPKgXjXD7llicwg7PGh9eatA66+cUVtUi+DJDHkUskeS+P8AIVYrFW2wiJrmRFA00lQARJNZ5xpLhecjAdYH46xU7h/FgqZbl5GMkzIFdXeLW/vp+8P408U0c+WcZSbjpHXBbdkd3mAvc2RlnyYQdOselG/FLIuqMnsxoRWfPiLM5luIDz8Q/Ij5RtUjhPaJrDN+ltujEHJIgdYMkyfWg4SuzoyZsUscVVSWtVTX3+4Q/wBFtSpn/jSx0H/qLSoVIhyj8gLbuZ4ttqsNHkw1kdNtetR3QL7qVKuufZzLolJg1IkxPpXdrBoNQINKlU2x0WCuxZQrFBtprz31rW/ouxTm3dRnZghXLJmJDTHloNKVKpyHiHArP/peSUw/kz/gtKlSDx7M/tW8yCTtU+zbGQA6/wA7V7SpTobaRC7R8PCpYaRFwkRl213mddulE3Zrs5h8SG763myBRoWBJj2pB0MCK9pUXJqJBJOWw14Vw+1hrfd2La206Dn5knUn1qv49j7iMi2yAXBGYiSNRtr/ADFKlXOnb2dCVLRd4Ve5S3bGoRVUE84G9TeDjvL4J+yuYeu3+9e0qfHuSJ5dQbLXjNwhNP5ipOGtAW46g/OlSrtj+pnC/wBCMR7S8OS1i7KMDcV3VSJy6M0cvXy2pf8ADlq2G3bK2XX3+7lSpVscU8Dfn/AMs5L1EUun/wBhJwrsxayq3XkAB/8AdF/FQtvA3LmWTAYyd4Yaenl50qVWnigsSaXa/oQ9PnySzNN9P+plWJxiXEd2t63HK+FyI8MzsZ3gDb1qqs4mBBAYTEH3a+ute0q8yuK0fUYMsp5eMnaa68dB52Dxdu3dXJag3CVJLk7nkIiPn51prrXlKujBOU4tyd7OD/yuDHhyxWNVaKPjdoSD1H4UNYsUqVLLs5Y9FVfFQbhpUqUYi3G5153ppUqxhm7fPWo7XpBBAIPI60qVEKGVw1v+7T91f4Uu5tj/ALq3+4v8KVKsCjv6vb/urf7i/wAK4bC2/wC7t/uL/ClSrBaRx9Wt/wB2n7q/wrylSrWCj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2" descr="data:image/jpeg;base64,/9j/4AAQSkZJRgABAQAAAQABAAD/2wCEAAkGBhQSERUUEhQWFRUUFRgVGBgVFRYXHBYXFhsYGBgSFhYcHCceGBkjHBYZHy8gJCcpLiwsGB4zNTArNSYsLCoBCQoKDgwOGg8PGiwkHyQsLCk0LC01LywsKSwsLCwvLCwsLCwuLCwsLCwsLCwsLCwsLCwsKSwsLCksLCwsLCksLP/AABEIAOEA4QMBIgACEQEDEQH/xAAbAAADAQADAQAAAAAAAAAAAAAABQYEAgMHAf/EAFUQAAIBAwEEBAUOCgYJBAMAAAECAwAEEQUGEiExBxNBlCJRVWHSFBYyMzQ1VHFzdJOxstEVFyNSZHJ1gZGzJCVCtMHTRFNiY4Kio8LDQ2WEoUWS8P/EABgBAQADAQAAAAAAAAAAAAAAAAABAgME/8QAKxEAAgIBAwIFAwUBAAAAAAAAAAECEQMSITEEUSIyQVKhE2GxcYGR0fAj/9oADAMBAAIRAxEAPwD3GiiigCiiigCiiigCiiigCiiigCiseqavDbRmS4lSJBzZ2Cj4hnmfMKhX6RLu/JTRrUsmcG7ugY4R50X2UnIjxg81oC81LVIreMyTyJEg5s7BR8WT2+aoR+ki5viU0a1Mq8jd3IaKFfOqnwpO0Y4EEciKyXextna4u9evPVcozu9ecRA9qw2y+y4Dlgg4zuis910i3l2Or0q3FtBjAubhQPB5ZhhHDlggnI7CBUNpbslJvgaw9JE9kwj1m1MAJ3RdQZkgY+Nv7UefFxPmFXdhqMc8YkhkWRG5MjBgf3ivKbbabUrIFbtRqlq3siqKsyA8wY+Ui+biePMDhXZpGz9ndk3OgXjWc48J4RncJ5bs1s3IcxkZUcwDioUlLgNNcnrVFedp0k3FiRHrNq0IzgXVuDLA3nYDLJnljiePIVd6fqUU8YkhkSRG5MjBgf3irEGmiiigCiiigCiiigCiiigCiiigCiiigCiiigCiiigCiiigCil+t7QW9nH1lzMkSdhdsbx57qjmx8wBNRLbb3+ond0m26uE8DeXalVI8cMXNj2gnI4EECgLjV9cgtYzJcypEg7XYDPmA5sfMMmoh9vr3UDuaPakRngby6UpEB+dGh4ycvPjhlcVnudldPsCLvWbv1XPjINycrkcxBbDOfiwceas150g316N3TofUkHL1RcKN8jsMMPIDxE5HxVDaW7JSb4O+82PsbPF3rl2bubs9UHwAe1YbYeyHmwRwzgVnvOkS9vBuaZb+pYOXqm4UA48cMPLlxBOR2HFSkMljBK8109xdToxV554ZXVWU4IXwd1QG5c8Z4Gr1HyARyIBHDHA+Y8q555muEbRxp8iCw2LiWTr7lnu7g8TLcHex24RDwUA8Rzx2U+kkCgljgAEknkAOZpNtncTR2bvbtuOpUk4BO7niFyCN7l2fFxqUm1XULu1ARDFGsJaWZwF6/C8dxd3O6w4+COOeY5HFRc92zS1HZIutJ1eO5iEsLbyEkcQQQQcEEHiDS/WNj4Z3Eq70FwOKzwMY3B5ZJHsuHDjxx2iovY6e9hhE0Cdfbl2V4RjeBGMyJwzn4ifFjtFBsJq91cSXDzNmMPuqjKFZGyfAAABwBwOc8R5jUuDg24vgKSls0OrTbm9sl6vUovVttyNxEg3wv8AvoeRGO0dg4ljWqx2QtbkG70C9NrIeLLEd6In82W3b2B82MD82tlT9/schl6+1d7S5HKSHgG7cSJyYE8+We3NaQz+4zli7FBF0kXFiRHrVsYhyF1bhpIG8W8BlkPm4k+IVdabqkVxGJIJEljbk0bBgfGMjtHirzSz6TJ7UdVrMAeI+D6qgTeQjl+Wi/sk+Ycc4C9tbU2Bt5f6Zod36ld/9QQ8EhH9l4eQI5Y7Pzc10pp7oxark9IorzqLpGubFhHrVqY1zgXdsGkgb9YeyjPIeMnPACrvTdUiuIxJBIksbcmRgw4cxkdo8VSQaqKKKAKKKKAKKKKAKKKKAKKKKAKKV6/tPbWUfWXUyRL2bx8JvMiDwmPxCo07WanqXDTbf1LAf9LuxhiPzoYeOeHEE5B7cUBZ67tJbWUfWXUyRLxxvHi2OOEUeEx8wBqL9eWo6l4OlW3UQH/TLsYyPzoYf7XAghjkHkQK6J9m9L0si61W49VXR4h7k9YxII9ptxnChuI4HdzzArLe7eajf+DYw+oYD/69wAZWH+xDxC/vyPERUNpbslJvg1zbK6bpp9V6tc+qrk8Q9yd7iDndht+PAHkMHHZist5t/qF94NhCLOA8BcXAzIy+OOHkvmzkEY4isOn7GRQsZTm4uTxM1yxkYsOAPHOMePnw51mj2qlMAfdy5tIJfBR3HWXHWDeKoCwjTqiTjnnHirnlmb8pssdeY2absdFHJ10xa5uDxM0532z/ALIPBR4vF46fVLXG0z9SsqkBd1S2VAZsRCRhGjEFmJkUAf7J8dbNUvnNtKoP5R5WtkZRy6xt1Xxn+yjZP6hPCudqTe5qmlwY1jaTT5nXiZJXukUf2lWXrY1+NlRf/wBqpoZw6q6nKsAwI7QwyD/A1P6FpyRXMgWONQFZQVsnhJAZeBuCxWTl2Ab3PsrZs0d2N4CeNtK0Q+TOJIh+6N0H/DSQR91n8pNbweN+vccfYQYYf9Vov3ZpbJ4FlfQH/wBBZgvDH5ORDLHjzAPuf8BrNtRJfw3XXWsayo8SR8VLlCrOxG6GBGd4HPHkPFWW0a6aK8nvkSIPbGIL7WX3d8qSCzbvsyB2ne5cKulsiG9z7sLe9Tpk0gGSruVH5zbqBV+MsQP305sbH1JNbrnIlg6hic5aWEGRWPxgzk+fFSuzqSvpmLYI80d0JWjYg7wXDKN3IxxCNjPHcPjxWm01DVLqWJJIFjVJkkZzE8e6EOThmfjkZXABzvfvq0o7sqnshztrqM8eOod0xb3Ex3BFzi6rdZ99TlRvnIXic0rlvLwGQdbc+A0q/wCh8OriWQZ/J8SCcnHZgDjW7byBWzvDO7Y3rDzMPU+DWW50mLen8AcJLgDieAW2Rh2+M5qI1SJd2Y59bvUaUZlk6uMTKknUbrqqo0yybigsN2VSqrx4nPKuzZ3TG6wy2U72k7AyRsFCxXMecEPbgkLuMxXHYCpxk1rfS4limcxqUgmhmZWyQU9TxCXI458BmbHjUV02um9U/gY6yOQxxuS3gyqN6NHbjiO4hZd7h7PjxYjFlKlsVruWendKpiIg1mAQ7/gCdAXt5M9jDiU+I57ScCtU/RpCx9V6NcmzkcBgYCHt5R2b0XsSOJxjgM5wTWO2njuYQSoKOCGRwDgjg0brxGVIKkeMUmi2ams3MulTmAk5aByXgkPblf7J4AZHIcBirxzriRWWL1RRx9I11YEJrVqY1zgXdsGkhb9dfZR9g8ZP9kCrvTNViuIxJBIksZ5MjBh5xkdvmqE0jpZiLC31SH1HKwIy+GglHbuycgPM3AZ513X/AEWRhzc6TO1hMwz+R8KCTxB4fYkeLHAZzg10cmJf0V5zH0i3VgQms2pRM4F3bBpIT53X2UfMDxk/2QKu9M1aG5jEkEiSoeTIwYfFw5HzUBrooooAooooAqM6T9euLeG2S1dYpLq7jtusKB+rEgbw1U8Mggc/P8dWdQ3S7os81nHLbDMtnOl0FAyW6sN7EdpGd7Hbu47aA56T0Z2lqTc3HWXtyoLmW4zK2V8L8nHxAII8HgSOw1EbSdLN/OertLa4tIjwMrWzyzY8YTG4naMZbnnIpjoepatd26TxapblJB22qZU9qNw4MDwrd1OteU7fuyfdWTywW1ltLIjSZ7aF+te11C4nPEzT27yOT4wSeHx8/PT318p8Fve7N99Oup1rynb92T7qOp1rynb92T7qyf0nu2aKUlwJfXynwW97s3311+vGPe3vUl7nd3fcz+xznGM4P+GT4zT7qda8p2/dk+6jqda8p2/dk+6q1h7k6piP16x/BL3x+5W5+PnWO82hidAotb9CrmVWW2beSQliXG9kEnebOQQQxFVHU615Tt+7J91HU615Tt+7J91T/wAu41TIqDWWRy6rfbzZ3mNkxJyck439wcR2KK3abtMkW8TBqEjyMGd3tcFiAFAwuFUAADAFU/U615Tt+7J91HU615Tt+7J91S3ifqRchL6+U+C3vdm++pbabcvJhIyagoVQqp6kZgvjZctwJ4Z+IV6H1OteU7fuyfdR1OteU7fuyfdSLxRdphuT5PLrDS0ilSVRqAZGB4WbKSAQSmQ/Ijgfjq39fKfBb3uzffTrqda8p2/dk+6jqda8p2/dk+6knjlywnJcEVtHrPqnG5Ddx5hmgbespHys3V5K4kXDDq+3POskmpzEuSs/hs7H+rZuckYibH5f81Rjz16B1OteU7fuyfdR1OteU7fuyfdRPEvUXIktI2j6tZBLBdyGQjO7ZOg3VRY93BduxfH210WuoxLG6SQ6jKHRE8K2I3RF7Wy4wd8cDvklsgceAxadTrXlO37sn3UdTrXlO37sn3UvF3FyJrTtp44VIW21BizF2Z7d2Z3OMueOBnA4AADsFa/XynwW97s33066nWvKdv3ZPuo6nWvKdv3ZPuqP+XcnVMnr3auGZCktlduh5q1oxHx8+fnpJpu0Fxp772mreiLPhWtxbyPF59xslk5k8OJ7ScYq86nWvKdv3ZPuo6nWvKdv3ZPuq0ZY48Mq9UuUU2xW1/4ShfrLWWBkwrpMh3G3gfYMwG+OByCARwyOIpJtB0YxwdZd6ZM9hOqlyIuMUm6M7rwnwcYBxjgM5waydTrXlO37sn3Ui1jWdY9UJYx3sVxNMpDxpbooijIwZJX3TuLg/H4uYB1jkjJ0mUcWj03YXWpLvT7e4lx1kse826MDOSMgdnKn1KNktB9RWUFsX3zCm7vY3d7iTnGTjnTetCoUUUUAUUUUB4jt10exR6parztL6dneHeZQkoXw2XHINwPDiMEcsAOvxP6X8HP003p1KarJBcaheG+1Oe3aC7kWBRKQEQcN6MEHcP8AZ8HHKuzcsPL953lvRrly23s2v5NY8blP+J/S/g5+mm9Oj8T+l/Bz9NN6dTHV2Hl+87y3o0blh5fvO8t6NZVP3P5Lbdin/E/pfwc/TTenR+J/S/g5+mm9OpjcsPL953lvRo3LDy/ed5b0aVP3P5G3Yp/xP6X8HP003p0fif0v4OfppvTqY3LDy/ed5b0aNyw8v3neW9GlT9z+Rt2Kf8T+l/Bz9NN6dH4n9L+Dn6ab06mNyw8v3neW9GjcsPL953lvRpU/c/kbdin/ABP6X8HP003p0fif0v4OfppvTqY3LDy/ed5b0aNyw8v3neW9GlT9z+Rt2Kf8T+l/Bz9NN6dH4n9L+Dn6ab06mNyw8v3neW9GjcsPL953lvRpU/c/kbdin/E/pfwc/TTenR+J/S/g5+mm9OpjcsPL953lvRo3LDy/ed5b0aVP3P5G3Yp/xP6X8HP003p0fif0v4OfppvTqY3LDy/ed5b0aNyw8v3neW9GlT9z+Rt2Kf8AE/pfwc/TTenR+J/S/g5+mm9OpjcsPL953lvRo3LDy/ed5b0aVP3P5G3Yp/xP6X8HP003p0fif0v4OfppvTqY3LDy/ed5b0aOrsPL953lvRpU/c/kbdjt6QejmwtNPmngg3ZI+rwTJI3spEVuDMR7FiOVel9H2xiWMG8W625nAeaZskuSMhATxCLyA/fXlV1Y6bKpSXXLqRDjKyTl1ODkZVkIOCAf3VddC+oNJFeIbiS4SK6KxPLI0jdVuLukE8gcZwMDnXRhuqZnI9GooorcoFFFFAFdV1KVRmAyVUkDxkDIFdtFAeQdGtrFNZyXtz1cslzLLPKWRCIyrMCoyOAwu9++uzZna+xvJliWy6oyI0kZmghVZQpwQhGd48+X5reKunpC2Gt4761WIywpqE7rcRxSsqPhd4ncHAE8j2ceQPGmW3WzMB09iqdW1lC8lu0ZKtGY0yFDDjundGR5s8+NcWSKUt/X4NovYU7L6ctrqM2nyxwzo6NdxSGNN9Az4MTgg8PF8X+1haLXLm1tmjQ2fWvLv7qw28THEYBYnOOHhCsfRvoEcVqlzl3nuoo5JZJHLscjIQE8lGfjOBknArTtB7vsf1Lr7MVZSl4iyRj/AA3b+SrjukHp0fhu38lXHdIPTp7SXTdoDLe3VsUAFsIiGyct1q7xyOzFYrI3expoRw/Ddv5KuO6QenR+G7fyVcd0g9OlOrbeSQi9IiVvUksMa5Yjf67OSeHDHCtlztsptLe5hUMJ5o4SrHBQuSGBx/aUj99X8XYio9zV+G7fyVcd0g9Oj8N2/kq47pB6dK9T26eFrgmJTHa3MUMjbxyI5OcuPGCQMeem+0O0Bga3jiUSSXMwjUE4wmMvLw5hRg/vpctthS7nD8N2/kq47pB6dH4bt/JVx3SD06W6XtLfXIkeC3tyiSvFl5nUkocZwEPjHbXbebR3a3MVskEJleAzNvSuFUhipVWCkkcuzx0uV1XyKRt/Ddv5KuO6QenR+G7fyVcd0g9Ol8e20kUtxDdwKrwWxuh1Mm+rovArxAKtkjn5/NnrtdrbwxQTvaxtBMUz1ErSSRrJyZk3cHHaAeHmqfF2+RSGn4bt/JVx3SD06Pw3b+SrjukHp0q1nbx4BfkRK3qJoFXwiN/riM54cMZrsvNrLq16uS8tolt3YI0kMpcxb3JmUqPBz/8A3IF4u3yKQx/Ddv5KuO6QenR+G7fyVcd0g9Ose2O2vqJ4kWLrSwMkmCcxxKVUvw+M8+HCtO0e0ckLWqW6RytdMyqXcqvBQwbIB4EGoTk625+40ruc/wAN2/kq47pB6dDa7bgZOlXGBx9yQenWey2nmW6S2vIEiaZWaF45C6uUGWQ5AKkDjVDdewf9VvqNVc2uUSopnPTLS1nhjmSCLclRZFzDGDuuARkY4HBqT6PtMinmvriVYy5uGg6nqk3YVh4LhccCRzPbjx5qn2J97rP5tD9haj+lHZ+ONobiEyQy3N1FbStFIydYkgfJYDgW8Ecf4g1rHlxMn3N1htnYS3SwCz3VeV4UmaCERO6Z4K3bnAA7fCXlmtOhyPputCBdxrfVGeQKq7rwyRLnkOBTHD955bvhM7zYa1ayFn1e7FHxQqcOjjJ61X/PyTx7cnsrB0I6BG9qmoyl5bqUPHvyuz9WiOy7ke9xAOMnmeJ5DhW+Gm7iVnxueoUUUV1mQUUUUAUUUUB590jn+sNI+Xl/litG2Q/q68+az/y2rN0jH+stIH++nP8A0xW/aZM2V0PHbzD/AKbVxZ/OjWHBj2CP9WWfzeP6q6NoPd9j+pdfZirs6PT/AFXafILXRtVvpdWkoilkRFuFbqkLlS6xhcgdhwf4Vg/M/wBzReg0qHnvhYandTTpJ1N1HCUkSNnCtEu4UbHI9tUPrj/Rbzuz19G0f6Ned2esoxlG9uTVtP1PP9XsJp7PUbhIZR6quYWiTcbrCkRx1m4OIBzn91bNrtmZobpDbIz29zdRTSIiluqmjbjIAPYqysSTjmPMKs/XH+i3ndno9cf6Led2etdc16f7b+ilR7ifTNFMsuqxyoypcSAAlSAwKY30JGDg9o7RWHYawuJbhZLuNkNlALWPfB8N8sHnUsMnKBV3hzzVN64/0W87s9Hrj/Rbzuz1S501RPh7nn2k6LbYl9WWt6ZDcSkGOK53ShbKkbmB46by6BHc31qBFcJbpYlQSJYipVyFRn5hsDOCcngaqvXH+i3ndno9cf6Led2eruc3vTIqJIaRpU9hJewRwdfJJH1kE8iM4lUc7aZ8gb2AcDIBI84FJ3SHwG02G6t79nTejCyrGDnwxKGyBGOPL+GK9H9cf6Led2evvrk/Rrzuz0U58tCo9yE2n0qZl1gLDIxke0Kbsbnf3Su8U4eFjHHHKme1moPfwJZ29tcgzOgeSWB40iRCGLksBnly+PtwDT+uP9FvO7PR64/0W87s9Rqlt4eP6X9E0u5JLs3c31xdziU2yNm0VZbbeLwKBkrvFSFY8cjt7eFYrV541sFmgnY2NzNExSGRt6NVxHIoA4rjwQf9mrr1x/ot53Z6PXH+i3ndnpqnxp/1URUe4heaS+1G1dIJo4bTrJHeeNot5nXdVEDcTxHH9/mzY3XsH/Vb6jSz1x/ot53Z64T7QZVgLW8yVI9zP2is5Rk624Lppeo02J97rP5tD9haRdK/tNl+0rf6paodkrZo7G1R1KulvErKeBVggBBHjBqe6VfarH9pW/1SVtHzmL4Ld+2kPQYMaNCPE8w/6j0+NJehX3rUfmzzj/qNW/S+pTIXdFFFdhkFFFFAFFFFAed9Ip/rTRx/vLg/wjWm2trm2nHjhlH/ACNSXpF999G/Wu/5cdPtSGYZR443H/Ka4eo86NocCTo4P9V2nyQ+s1SAVL9GLZ0q1+TI/gzUbYWizXFhE5bckmlDBHeMsFgkYDeQg+yUHn2Vlp1ZNP3JctMbKndr5UXtNsVbRWVzLGJleO3ldT6qujhlRmU4MuDggc6q9MP5GL5NPsirZcLx1bK48inwaQK+7tTO2lqJWsonLbkl2FYI7oSOpnbG8hDYyAefZXC92CtFjdgswKoxH9LuuYBIPttWx9O8kdVkTzKDplRRilGx7ltPtCSSTawkknJJMa5JPaaxbdRB4rdCWCyXtujbrMhKuxDLvKQRkHsNYxjctJo3Sspd2vlTrdH1nj2M3e7r/Nrt2EkLabaFiSTAhJJySccye2tcuB41bZTHlU+B7X3dqd27XNqFyQHuLZDusyndeeNWAZSCMgkcDR+L2z/Nm73d/wCbTFgeRXZGTKoOmUNFTnR6T6gjyScSXC5ZixwtxKoBYkk4AA4+Kuzbwn1BNgkewGQSDxkQHBHEVlp8Wn70aXtZQbtfKn26PbPPsZu93f8Am182ETdtWXJIS5uUG8zMd1J5FUFmJJwABxNa5cDxq7M8eVTdIoa+7tItuZCunXZUkEQOQQcEEDmD2V0J0f2eB4M3L4Xdf5tMWB5FaZOTKoclHionpT9rsf2lb/VJTXYuARx3CKW3Uu5kXeZnIVd3A3mJJ/eaVdKXsLD9pW/1SVRR05KLXcbLekXQwf6vcfm3dwP+fP8AjT3tqf6Fz/Q7keK/uB/9qf8AGtul5ZXIegUUUV2mQUUUUAUUUUB5x0ie/GjfHd/y0qgvB+Tf9RvqNT/SH78aN8d5/LSqKceC36p+quHqfOjbHwSvRNJnSLb4pB/CWQf4Vt2i926b8vN/dpaXdEB/qi3+OX+bJT7W9n1uTETJLE0LM6NCyqwLKUPEqeG6SP31RSUctvuGtUKOG2fvdefNZ/5bVu0v2iL5NPsikl1sT1iNG97esjqUZTLHgqwwVP5LkQaoYIQiqo5KoUZ8QGBmr9RljkqimHG4XYi2o9u0/wCe/wDguKc6l7TL8m/2TWPXNCW6EYaSWMxSdajQsqsG3XTmVPDDmsL7Hkgg318QRgjro+IPMe1VfBnjCNMplwucrRo2M97rP5rB/LWs+2fsbT9oWv26caZYLBDHChJWKNI1LYJKooUEkADOB4hXRrmiLdRqjvIm5IkqtEwVg6HKkEgjn5q5oySnq+50NXGhg/I/FSDYD3ss/kE+qvnrSb4dffTR/wCVTXSNMW2gjgjLFIkCKWIJIHLJAAz+6t+ozRyJJGOHE4XYq239zJ86tP7xFVH20t1vR1uouqdnQbyOGjIDBo2V1IJBHNR2Uu9aTfDr76aP/KqcGaOONMjNic3aOHR77gT5W5/vM1dm3nuCb44/5iUx0TR0tYFhjLMqlzlyCxLuzsSQAPZMeyvusaUtzC8Llgr4yUIDDBDAgkEDiB2Vz6lr1fc3rw0MG5n46nNifc8nzu7/ALxLR602+H3300f+VTHRNHW1i6pGdxvu5aQgsWkYuxJAA5seyujPmjkjSMMOJwdswbe+9l583k+qn0fIfEKyatpi3EEkDlgkqFGKkAgMMEgkEZ/dSobJN8Ovvpo/8qo6fNHGnZObE51Rz2U/0r57P9a0m6UPY6f+0rf/AL6ptF0ZbZGRXkk35GkZpWDMWfGSSAB2eKpnpP5af+0rf/vrK1LJaNUqjRbjnU30Kn+j3w8Wp3A/5Yqo6nOhj2vUR4tTuPqjrXpuWVyHolFFFdpkFFFFAFFFFAecdIPvzo//AMz+WlUjjgfiqb6QPfnR/wD5n8tapq4Op8y/Q2x8EX0PH+qIP1pf5j1RazryWxjDrI7TMURYk32JVS54Z/NBP7qm+hs/1TD+vL9tqa7Re7dN+Xm/u0tV0qWWn3DemFhcbapGjO9teKqKWZjbkBVUZLE55ACn0EwdVYcmAYZ8RGRSvbP3uvPms/8ALat2l+0RfJp9kVfqMUcdUUw5HO7M+s64lsIy6yOZZOrRYk32LbrPjdz4kNYX2vUAk2t4ABkn1M3ADmedfNqPbtP+e/8AguKc6j7TL8m/2TV8OCM42yuXM4SpHzT75Zoo5UzuSosi5GDuuAwyOw4NdGs6ylsivIHYNIsaiNd5i78FAXtyay7Ge91n81g/lrWfbP2Np+0LX7dc0Ypz0/c3bqNnZ67R8Fve7N99M9L1JLiGOaPO5KodcjBweWR2VqfkfipBsB72WfyCfVW/UYY40mjHDlc7sZaxq6W0XWyBiu8iYRd5i0jBFAXtyWFL/XYPgt73Zvvrhtv7mT51af3iKqPtqcGCOSNsjNlcHSF+jaul1Cs0W9uMWA313WBRmRgR2eEpr7q+qpbQvNJvFExndG8eJCjA7eJFKOj33Anytz/eZq7NvPcE3xx/zErn0rXp+5vfhs5euwfBb3uzffTDR9XS5i6yMMBvOmHXdYNGxRgV7MEEUwbmfjqc2J9zyfO7v+8S10Z8EccbRhhyubpjbVNRS3hkmkzuRKXbAycDicDtpWNrR8Fve7N99G3vvZefN5Pqp9HyHxCo6fDHInZObK4VRg0bWUuUZ0V13XaNlkXcYMmMgr++pjpO/wDx37Tt/wDupzsp/pXz2f61pN0m89O/aVv/AN1ZadOSka3cbLapzoc5akP/AHO4/wC2qOp7ohXB1Mf+5zn+IU1r03LK5D0Kiiiu0yCiiigCiiigPONvvfrSPivP5QqnFS+3vv3pH6t3/KqoWuDqfMv0NsfBFdEKbumKv5s0w/g5rZtherDcWEsmQiTyliFZ8AwSKDhQTzYDl21m6K+Fk48V1cD/AJ6sQao5acmr7k6dUaIzafba0lsrmOOR2eS3mRR1FwMsyMFGTHgZJ7aqtM9oi+TT7IrVmvlTmzfUrYrjxqHBNbaXaxNZSPkJHeBmIVmwOpnGcKCeZHZ21xvdvbJopFErklGA/o9xxJBAHtdU4Nfc1bF1Dxx00VnhU3bE+xykafZgjBFrACD2Hq14GsW3UwSK3ds7qXts7EKzYVWyzYUEnAHYKpK+isYyqWo1atUTrdIFlj21+73P+XXPYNCNNtAQQRAgIPAg45EU/wCPnoxWuXO8iqjPHiUOCc28k3bUMc4W4tXOAWIVZ42Y4AJOACeFcvxg2X+tfu9z/l1Q4o4+epxZ3jVUMmJTdsmujz3vjOCMyXDDIKnDXExBweIyCDXZt773zcCcdWeAJPCRCcAcTVAaKx1eLV97NK2oQN0hWOfbX7vc/wCXXDYSQNaswzh7m6dcgqSrTyMpwQCMgg8ao8mvhrbLneRVRnjxKDtCLbpCdNuwASTBIABxJOOQFdSdIFlgflX5fB7n/Lqir7k1GLP9NVQyYlPkndirgSR3Ei53XvJmUlWXKndwcMAR+8Uq6TPZab+0rf8Axq2NRPSX7LTf2lB/jVYy1ZLL1UaLakHRXwm1Ufp7H+Kin9T/AEYe6tWH6YD/ABWtOm8zIycHoNFFFdxiFFFFAFFFFAeb7d+/mkfqXf8AKqnFS+3Xv7pP6l3/ACjVQK4Op837G2Pgjei0/wBHuB+bfXA/+1P+NbNrYesuLCIvIqSzSh+rkeMsFgkcAshBxvKDS/or9rvh4tSuPqjprtF7t035eb+7S0iv+yIm/AzBtLspFDZ3Msct0Hjt5ZFPqy5OGRGZTgyYPECqfTWzDETxJjQknt8Ecaw7Z+91581n/ltW7S/aIvk0+yK16tJVRl07buxLtjFvtZR78irLdhX6uR4yV6mZt3eQg4yoPPsrje7GQrG7CS6yqMR/TbrmASP/AFK7dqPbtP8Anv8A4LinOpe0y/Jv9k1r00U4bozzyalszBsjKzWFozEszW0JJYkkkxqSSTxJJ7ai+kOAy6lbxGSRUNs7YjkZOIbnwqx2M97rP5rB/LWpPbT33tvmkn264o7Sf7nat6FHrSj/ANdc94esWtbOrFbyyLLcbyRswzO5GQMjPGqilm0/uO4+Rf6jURyStbmrhGuDKmyceB+WueX+veuXrSj/ANdc94enMfIfEK5VH1JdydEexz6KgVa+j33ZY51Vd9y5A3T2mqzaVyLO5IJBFvKQQSCCEbBBHEGpXox9u1H5yn2DVTtR7iuvm838tqmfn/gxFWmbF27wRMzXBZokYn1ZdcSygk+2+M12bIQdXJexKzlI7lVTrJHkKgwQsRvOScZYnn2050X3NB8jH9haV7N+6dQ+dL/d4K7upilj2OLBJue7HN6fyb/qN9RqT2X2ShmsraWRrgvJBE7H1XdDLMgJOBJgcT2VV33tT/qN9RpdsV73WfzWH+WtZdIk7s06ltVRj2XtBDdXsSNIUQwboklkkI3oyThnYnifPWDpGH5TTf2jD9Rpro3u6/8Ajtv5RpX0he3aZ8/j+o1lPbM/96GsPIiypB0a+7tXH6VGf4oaf1PdHJ/rLVx/voD/ABjNT03mZOTg9CoooruMQooooAoori7gAkkAAZJPAADmSaA8i6QddI1y2MVvPObGKQyrEm8T6oQhd3zDIznFa/xiSeS9Q+iH31ih2usxrd5MbmHqpLeBUfrF3WZR4Sq3IkVRevzT/hlv9KtcWbeXBrHjknOiq+O/fQvFJFIblrrdkXdKpPjdUjmGG58XEVWa5oAuTE3WyQvA7OjxbmcspQ531YY3WPZ21IbPbSWx1i9YTxbs6WyRHfGJGAwVQ9pycYr0SsZtxla2LJJqiau9jpJY3jk1C7ZJFZGH9G4qwIYcIc8QaobeEIiqOSqFGfEBjj/CuyiqynKXLJUVHgWa7oQuRH+VkiaGTrUeLcyG3XT+2rDGHPZWGTZWVgQdQuyCCD7m4g8CPaaoaKmOSUVSYcIvlGXS9PWCCKFSSsUaRqWxkhFCgnHDOBUJtp7723zST7dei151tp7723zST7dIcv8ARlvVHZSzaf3HcfIv9RpnSzaf3HcfIv8AUarHlG0uGMY+Q+IVyrjHyHxCuVVLHb0Y+3aj85T7Bq1v7MSxSRNkLIjISOYDgqSM9vGorox9u1H5yn2DV5WmTzfx+DmJuLZCRVCrqF6AoCgb1vwAGAPafFTDQtBFsJfysszTSdY7ylCxYKqD2KqMYQdlNKKSySkqbIUIrdI4Sx7ylTyYEfxGKnLTYpoo0jj1C9VEUIqhoOCqMAD8j2AVTUVEZyjww4p8irRNAFs0rGaWZ5ihZpihPgAqoG6ijGDUp0kaoRdWEaQyzPFL6qKxrvEomVIA573H4q9ArzvU9p7Ua1BIbiLcjtpo3bfG6r73sCeQPmq8G5St7kNJKhj+MSTyXqH0Q++unoy1wnWL5ZIJoWu44540lXdZVhHVsWHnLcCM+xNO/X5p/wAMt/pVqbtNrbMbQJObmHqRp5j6zfXc6zrWbq97lvY44rbB5uKKz45PY6K+A19rsMgooooArHrHueb5J/smvmsXckUEjwwmeRVysQcJvnxbx4CoW82w1eSN0/AjDfVlz6siON4EZxu+egFfRvs9bSaXavJbwu7I2WaJGJxI4GSRk8ABVL61LP4Jb/Qx+jUjsxLq1naRWw0h5BECN83USb2WZs7uDj2WOZ5Uz9cWreRW75F6NcMseRybRspRoW9IeiwQ+oGhhijY6jbqTHGqEjwzukgcRkA48wr0KvNdp11a8FuDpLx9Rcx3HC5ife6ve/J8hu53ufHlyNOfXLq3kV+9x+hUSxTaWwUkWNFR/rl1XyK/e4vQo9cuq+RX73F6FU+hk7fgnWiwoqP9cuq+RX73F6FHrl1XyK/e4vQp9DJ2/A1osK8620997b5pJ9umvrl1XyK/e4vQqf1i01S4u47k6VInVxNFudfE2d453t7hj4sVeGGau16DWrN9LNp/cdx8i/1Gu71PqnkqT6eKs2p6Vqk0MkX4MkXrEZM9dEcbwxnGRmojgmmtjV5Y1yNI+Q+IVyrCtrqgHvVJ9PFX31PqnkqT6eKq/Qydifqw7jLox9u1H5yn2DV5XmWzUWq2b3DDSpJPVEgkwbiJNzAxu9u98fCnvrl1XyK/e4vQq88M27SMdaLCio/1y6r5FfvcXoUeuXVfIr97i9CqfQydvwNaLCio/wBcuq+RX73F6FHrl1XyK/e4vQp9DJ2/A1osV515/wBHGhW81rK0sEUjeqpxvPGjHAfgMkZxW/1y6t5FfvcXoUn2XbVbKJohpLyb0skuTcRJjrDndxg8vHmrrFkSexGpWWfrUs/glv8AQx+jUl0q6BbRaXO8VvDG4MeGSJFIzIgOCBniCR++mXri1byK3fIvRpPtcNWv7SS2OkvEJN3wxcxPjcZX9j4Oc7uOfbUwx5FJNhyjR7LbewX9UfVXZXnke2urgAfgNuAA92xdn/BVfs3qU88Ae5tjaybxBjMiycBybeUAcfFXcYjSiiigCiiigCiiigCiiigCiiigCiiigCiiigCiiigCiiigCiiigCiiigCiiigCiiigCiiigCiiigCiiigP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4" descr="data:image/jpeg;base64,/9j/4AAQSkZJRgABAQAAAQABAAD/2wCEAAkGBhQSERUUEhQWFRUUFRgVGBgVFRYXHBYXFhsYGBgSFhYcHCceGBkjHBYZHy8gJCcpLiwsGB4zNTArNSYsLCoBCQoKDgwOGg8PGiwkHyQsLCk0LC01LywsKSwsLCwvLCwsLCwuLCwsLCwsLCwsLCwsLCwsKSwsLCksLCwsLCksLP/AABEIAOEA4QMBIgACEQEDEQH/xAAbAAADAQADAQAAAAAAAAAAAAAABQYEAgMHAf/EAFUQAAIBAwEEBAUOCgYJBAMAAAECAwAEEQUGEiExBxNBlCJRVWHSFBYyMzQ1VHFzdJOxstEVFyNSZHJ1gZGzJCVCtMHTRFNiY4Kio8LDQ2WEoUWS8P/EABgBAQADAQAAAAAAAAAAAAAAAAABAgME/8QAKxEAAgIBAwIFAwUBAAAAAAAAAAECEQMSITEEUSIyQVKhE2GxcYGR0fAj/9oADAMBAAIRAxEAPwD3GiiigCiiigCiiigCiiigCiiigCiseqavDbRmS4lSJBzZ2Cj4hnmfMKhX6RLu/JTRrUsmcG7ugY4R50X2UnIjxg81oC81LVIreMyTyJEg5s7BR8WT2+aoR+ki5viU0a1Mq8jd3IaKFfOqnwpO0Y4EEciKyXextna4u9evPVcozu9ecRA9qw2y+y4Dlgg4zuis910i3l2Or0q3FtBjAubhQPB5ZhhHDlggnI7CBUNpbslJvgaw9JE9kwj1m1MAJ3RdQZkgY+Nv7UefFxPmFXdhqMc8YkhkWRG5MjBgf3ivKbbabUrIFbtRqlq3siqKsyA8wY+Ui+biePMDhXZpGz9ndk3OgXjWc48J4RncJ5bs1s3IcxkZUcwDioUlLgNNcnrVFedp0k3FiRHrNq0IzgXVuDLA3nYDLJnljiePIVd6fqUU8YkhkSRG5MjBgf3irEGmiiigCiiigCiiigCiiigCiiigCiiigCiiigCiiigCiiigCil+t7QW9nH1lzMkSdhdsbx57qjmx8wBNRLbb3+ond0m26uE8DeXalVI8cMXNj2gnI4EECgLjV9cgtYzJcypEg7XYDPmA5sfMMmoh9vr3UDuaPakRngby6UpEB+dGh4ycvPjhlcVnudldPsCLvWbv1XPjINycrkcxBbDOfiwceas150g316N3TofUkHL1RcKN8jsMMPIDxE5HxVDaW7JSb4O+82PsbPF3rl2bubs9UHwAe1YbYeyHmwRwzgVnvOkS9vBuaZb+pYOXqm4UA48cMPLlxBOR2HFSkMljBK8109xdToxV554ZXVWU4IXwd1QG5c8Z4Gr1HyARyIBHDHA+Y8q555muEbRxp8iCw2LiWTr7lnu7g8TLcHex24RDwUA8Rzx2U+kkCgljgAEknkAOZpNtncTR2bvbtuOpUk4BO7niFyCN7l2fFxqUm1XULu1ARDFGsJaWZwF6/C8dxd3O6w4+COOeY5HFRc92zS1HZIutJ1eO5iEsLbyEkcQQQQcEEHiDS/WNj4Z3Eq70FwOKzwMY3B5ZJHsuHDjxx2iovY6e9hhE0Cdfbl2V4RjeBGMyJwzn4ifFjtFBsJq91cSXDzNmMPuqjKFZGyfAAABwBwOc8R5jUuDg24vgKSls0OrTbm9sl6vUovVttyNxEg3wv8AvoeRGO0dg4ljWqx2QtbkG70C9NrIeLLEd6In82W3b2B82MD82tlT9/schl6+1d7S5HKSHgG7cSJyYE8+We3NaQz+4zli7FBF0kXFiRHrVsYhyF1bhpIG8W8BlkPm4k+IVdabqkVxGJIJEljbk0bBgfGMjtHirzSz6TJ7UdVrMAeI+D6qgTeQjl+Wi/sk+Ycc4C9tbU2Bt5f6Zod36ld/9QQ8EhH9l4eQI5Y7Pzc10pp7oxark9IorzqLpGubFhHrVqY1zgXdsGkgb9YeyjPIeMnPACrvTdUiuIxJBIksbcmRgw4cxkdo8VSQaqKKKAKKKKAKKKKAKKKKAKKKKAKKV6/tPbWUfWXUyRL2bx8JvMiDwmPxCo07WanqXDTbf1LAf9LuxhiPzoYeOeHEE5B7cUBZ67tJbWUfWXUyRLxxvHi2OOEUeEx8wBqL9eWo6l4OlW3UQH/TLsYyPzoYf7XAghjkHkQK6J9m9L0si61W49VXR4h7k9YxII9ptxnChuI4HdzzArLe7eajf+DYw+oYD/69wAZWH+xDxC/vyPERUNpbslJvg1zbK6bpp9V6tc+qrk8Q9yd7iDndht+PAHkMHHZist5t/qF94NhCLOA8BcXAzIy+OOHkvmzkEY4isOn7GRQsZTm4uTxM1yxkYsOAPHOMePnw51mj2qlMAfdy5tIJfBR3HWXHWDeKoCwjTqiTjnnHirnlmb8pssdeY2absdFHJ10xa5uDxM0532z/ALIPBR4vF46fVLXG0z9SsqkBd1S2VAZsRCRhGjEFmJkUAf7J8dbNUvnNtKoP5R5WtkZRy6xt1Xxn+yjZP6hPCudqTe5qmlwY1jaTT5nXiZJXukUf2lWXrY1+NlRf/wBqpoZw6q6nKsAwI7QwyD/A1P6FpyRXMgWONQFZQVsnhJAZeBuCxWTl2Ab3PsrZs0d2N4CeNtK0Q+TOJIh+6N0H/DSQR91n8pNbweN+vccfYQYYf9Vov3ZpbJ4FlfQH/wBBZgvDH5ORDLHjzAPuf8BrNtRJfw3XXWsayo8SR8VLlCrOxG6GBGd4HPHkPFWW0a6aK8nvkSIPbGIL7WX3d8qSCzbvsyB2ne5cKulsiG9z7sLe9Tpk0gGSruVH5zbqBV+MsQP305sbH1JNbrnIlg6hic5aWEGRWPxgzk+fFSuzqSvpmLYI80d0JWjYg7wXDKN3IxxCNjPHcPjxWm01DVLqWJJIFjVJkkZzE8e6EOThmfjkZXABzvfvq0o7sqnshztrqM8eOod0xb3Ex3BFzi6rdZ99TlRvnIXic0rlvLwGQdbc+A0q/wCh8OriWQZ/J8SCcnHZgDjW7byBWzvDO7Y3rDzMPU+DWW50mLen8AcJLgDieAW2Rh2+M5qI1SJd2Y59bvUaUZlk6uMTKknUbrqqo0yybigsN2VSqrx4nPKuzZ3TG6wy2U72k7AyRsFCxXMecEPbgkLuMxXHYCpxk1rfS4limcxqUgmhmZWyQU9TxCXI458BmbHjUV02um9U/gY6yOQxxuS3gyqN6NHbjiO4hZd7h7PjxYjFlKlsVruWendKpiIg1mAQ7/gCdAXt5M9jDiU+I57ScCtU/RpCx9V6NcmzkcBgYCHt5R2b0XsSOJxjgM5wTWO2njuYQSoKOCGRwDgjg0brxGVIKkeMUmi2ams3MulTmAk5aByXgkPblf7J4AZHIcBirxzriRWWL1RRx9I11YEJrVqY1zgXdsGkhb9dfZR9g8ZP9kCrvTNViuIxJBIksZ5MjBh5xkdvmqE0jpZiLC31SH1HKwIy+GglHbuycgPM3AZ513X/AEWRhzc6TO1hMwz+R8KCTxB4fYkeLHAZzg10cmJf0V5zH0i3VgQms2pRM4F3bBpIT53X2UfMDxk/2QKu9M1aG5jEkEiSoeTIwYfFw5HzUBrooooAooooAqM6T9euLeG2S1dYpLq7jtusKB+rEgbw1U8Mggc/P8dWdQ3S7os81nHLbDMtnOl0FAyW6sN7EdpGd7Hbu47aA56T0Z2lqTc3HWXtyoLmW4zK2V8L8nHxAII8HgSOw1EbSdLN/OertLa4tIjwMrWzyzY8YTG4naMZbnnIpjoepatd26TxapblJB22qZU9qNw4MDwrd1OteU7fuyfdWTywW1ltLIjSZ7aF+te11C4nPEzT27yOT4wSeHx8/PT318p8Fve7N99Oup1rynb92T7qOp1rynb92T7qyf0nu2aKUlwJfXynwW97s3311+vGPe3vUl7nd3fcz+xznGM4P+GT4zT7qda8p2/dk+6jqda8p2/dk+6q1h7k6piP16x/BL3x+5W5+PnWO82hidAotb9CrmVWW2beSQliXG9kEnebOQQQxFVHU615Tt+7J91HU615Tt+7J91T/wAu41TIqDWWRy6rfbzZ3mNkxJyck439wcR2KK3abtMkW8TBqEjyMGd3tcFiAFAwuFUAADAFU/U615Tt+7J91HU615Tt+7J91S3ifqRchL6+U+C3vdm++pbabcvJhIyagoVQqp6kZgvjZctwJ4Z+IV6H1OteU7fuyfdR1OteU7fuyfdSLxRdphuT5PLrDS0ilSVRqAZGB4WbKSAQSmQ/Ijgfjq39fKfBb3uzffTrqda8p2/dk+6jqda8p2/dk+6knjlywnJcEVtHrPqnG5Ddx5hmgbespHys3V5K4kXDDq+3POskmpzEuSs/hs7H+rZuckYibH5f81Rjz16B1OteU7fuyfdR1OteU7fuyfdRPEvUXIktI2j6tZBLBdyGQjO7ZOg3VRY93BduxfH210WuoxLG6SQ6jKHRE8K2I3RF7Wy4wd8cDvklsgceAxadTrXlO37sn3UdTrXlO37sn3UvF3FyJrTtp44VIW21BizF2Z7d2Z3OMueOBnA4AADsFa/XynwW97s33066nWvKdv3ZPuo6nWvKdv3ZPuqP+XcnVMnr3auGZCktlduh5q1oxHx8+fnpJpu0Fxp772mreiLPhWtxbyPF59xslk5k8OJ7ScYq86nWvKdv3ZPuo6nWvKdv3ZPuq0ZY48Mq9UuUU2xW1/4ShfrLWWBkwrpMh3G3gfYMwG+OByCARwyOIpJtB0YxwdZd6ZM9hOqlyIuMUm6M7rwnwcYBxjgM5waydTrXlO37sn3Ui1jWdY9UJYx3sVxNMpDxpbooijIwZJX3TuLg/H4uYB1jkjJ0mUcWj03YXWpLvT7e4lx1kse826MDOSMgdnKn1KNktB9RWUFsX3zCm7vY3d7iTnGTjnTetCoUUUUAUUUUB4jt10exR6parztL6dneHeZQkoXw2XHINwPDiMEcsAOvxP6X8HP003p1KarJBcaheG+1Oe3aC7kWBRKQEQcN6MEHcP8AZ8HHKuzcsPL953lvRrly23s2v5NY8blP+J/S/g5+mm9Oj8T+l/Bz9NN6dTHV2Hl+87y3o0blh5fvO8t6NZVP3P5Lbdin/E/pfwc/TTenR+J/S/g5+mm9OpjcsPL953lvRo3LDy/ed5b0aVP3P5G3Yp/xP6X8HP003p0fif0v4OfppvTqY3LDy/ed5b0aNyw8v3neW9GlT9z+Rt2Kf8T+l/Bz9NN6dH4n9L+Dn6ab06mNyw8v3neW9GjcsPL953lvRpU/c/kbdin/ABP6X8HP003p0fif0v4OfppvTqY3LDy/ed5b0aNyw8v3neW9GlT9z+Rt2Kf8T+l/Bz9NN6dH4n9L+Dn6ab06mNyw8v3neW9GjcsPL953lvRpU/c/kbdin/E/pfwc/TTenR+J/S/g5+mm9OpjcsPL953lvRo3LDy/ed5b0aVP3P5G3Yp/xP6X8HP003p0fif0v4OfppvTqY3LDy/ed5b0aNyw8v3neW9GlT9z+Rt2Kf8AE/pfwc/TTenR+J/S/g5+mm9OpjcsPL953lvRo3LDy/ed5b0aVP3P5G3Yp/xP6X8HP003p0fif0v4OfppvTqY3LDy/ed5b0aOrsPL953lvRpU/c/kbdjt6QejmwtNPmngg3ZI+rwTJI3spEVuDMR7FiOVel9H2xiWMG8W625nAeaZskuSMhATxCLyA/fXlV1Y6bKpSXXLqRDjKyTl1ODkZVkIOCAf3VddC+oNJFeIbiS4SK6KxPLI0jdVuLukE8gcZwMDnXRhuqZnI9GooorcoFFFFAFdV1KVRmAyVUkDxkDIFdtFAeQdGtrFNZyXtz1cslzLLPKWRCIyrMCoyOAwu9++uzZna+xvJliWy6oyI0kZmghVZQpwQhGd48+X5reKunpC2Gt4761WIywpqE7rcRxSsqPhd4ncHAE8j2ceQPGmW3WzMB09iqdW1lC8lu0ZKtGY0yFDDjundGR5s8+NcWSKUt/X4NovYU7L6ctrqM2nyxwzo6NdxSGNN9Az4MTgg8PF8X+1haLXLm1tmjQ2fWvLv7qw28THEYBYnOOHhCsfRvoEcVqlzl3nuoo5JZJHLscjIQE8lGfjOBknArTtB7vsf1Lr7MVZSl4iyRj/AA3b+SrjukHp0fhu38lXHdIPTp7SXTdoDLe3VsUAFsIiGyct1q7xyOzFYrI3expoRw/Ddv5KuO6QenR+G7fyVcd0g9OlOrbeSQi9IiVvUksMa5Yjf67OSeHDHCtlztsptLe5hUMJ5o4SrHBQuSGBx/aUj99X8XYio9zV+G7fyVcd0g9Oj8N2/kq47pB6dK9T26eFrgmJTHa3MUMjbxyI5OcuPGCQMeem+0O0Bga3jiUSSXMwjUE4wmMvLw5hRg/vpctthS7nD8N2/kq47pB6dH4bt/JVx3SD06W6XtLfXIkeC3tyiSvFl5nUkocZwEPjHbXbebR3a3MVskEJleAzNvSuFUhipVWCkkcuzx0uV1XyKRt/Ddv5KuO6QenR+G7fyVcd0g9Ol8e20kUtxDdwKrwWxuh1Mm+rovArxAKtkjn5/NnrtdrbwxQTvaxtBMUz1ErSSRrJyZk3cHHaAeHmqfF2+RSGn4bt/JVx3SD06Pw3b+SrjukHp0q1nbx4BfkRK3qJoFXwiN/riM54cMZrsvNrLq16uS8tolt3YI0kMpcxb3JmUqPBz/8A3IF4u3yKQx/Ddv5KuO6QenR+G7fyVcd0g9Ose2O2vqJ4kWLrSwMkmCcxxKVUvw+M8+HCtO0e0ckLWqW6RytdMyqXcqvBQwbIB4EGoTk625+40ruc/wAN2/kq47pB6dDa7bgZOlXGBx9yQenWey2nmW6S2vIEiaZWaF45C6uUGWQ5AKkDjVDdewf9VvqNVc2uUSopnPTLS1nhjmSCLclRZFzDGDuuARkY4HBqT6PtMinmvriVYy5uGg6nqk3YVh4LhccCRzPbjx5qn2J97rP5tD9haj+lHZ+ONobiEyQy3N1FbStFIydYkgfJYDgW8Ecf4g1rHlxMn3N1htnYS3SwCz3VeV4UmaCERO6Z4K3bnAA7fCXlmtOhyPputCBdxrfVGeQKq7rwyRLnkOBTHD955bvhM7zYa1ayFn1e7FHxQqcOjjJ61X/PyTx7cnsrB0I6BG9qmoyl5bqUPHvyuz9WiOy7ke9xAOMnmeJ5DhW+Gm7iVnxueoUUUV1mQUUUUAUUUUB590jn+sNI+Xl/litG2Q/q68+az/y2rN0jH+stIH++nP8A0xW/aZM2V0PHbzD/AKbVxZ/OjWHBj2CP9WWfzeP6q6NoPd9j+pdfZirs6PT/AFXafILXRtVvpdWkoilkRFuFbqkLlS6xhcgdhwf4Vg/M/wBzReg0qHnvhYandTTpJ1N1HCUkSNnCtEu4UbHI9tUPrj/Rbzuz19G0f6Ned2esoxlG9uTVtP1PP9XsJp7PUbhIZR6quYWiTcbrCkRx1m4OIBzn91bNrtmZobpDbIz29zdRTSIiluqmjbjIAPYqysSTjmPMKs/XH+i3ndno9cf6Led2etdc16f7b+ilR7ifTNFMsuqxyoypcSAAlSAwKY30JGDg9o7RWHYawuJbhZLuNkNlALWPfB8N8sHnUsMnKBV3hzzVN64/0W87s9Hrj/Rbzuz1S501RPh7nn2k6LbYl9WWt6ZDcSkGOK53ShbKkbmB46by6BHc31qBFcJbpYlQSJYipVyFRn5hsDOCcngaqvXH+i3ndno9cf6Led2eruc3vTIqJIaRpU9hJewRwdfJJH1kE8iM4lUc7aZ8gb2AcDIBI84FJ3SHwG02G6t79nTejCyrGDnwxKGyBGOPL+GK9H9cf6Led2evvrk/Rrzuz0U58tCo9yE2n0qZl1gLDIxke0Kbsbnf3Su8U4eFjHHHKme1moPfwJZ29tcgzOgeSWB40iRCGLksBnly+PtwDT+uP9FvO7PR64/0W87s9Rqlt4eP6X9E0u5JLs3c31xdziU2yNm0VZbbeLwKBkrvFSFY8cjt7eFYrV541sFmgnY2NzNExSGRt6NVxHIoA4rjwQf9mrr1x/ot53Z6PXH+i3ndnpqnxp/1URUe4heaS+1G1dIJo4bTrJHeeNot5nXdVEDcTxHH9/mzY3XsH/Vb6jSz1x/ot53Z64T7QZVgLW8yVI9zP2is5Rk624Lppeo02J97rP5tD9haRdK/tNl+0rf6paodkrZo7G1R1KulvErKeBVggBBHjBqe6VfarH9pW/1SVtHzmL4Ld+2kPQYMaNCPE8w/6j0+NJehX3rUfmzzj/qNW/S+pTIXdFFFdhkFFFFAFFFFAed9Ip/rTRx/vLg/wjWm2trm2nHjhlH/ACNSXpF999G/Wu/5cdPtSGYZR443H/Ka4eo86NocCTo4P9V2nyQ+s1SAVL9GLZ0q1+TI/gzUbYWizXFhE5bckmlDBHeMsFgkYDeQg+yUHn2Vlp1ZNP3JctMbKndr5UXtNsVbRWVzLGJleO3ldT6qujhlRmU4MuDggc6q9MP5GL5NPsirZcLx1bK48inwaQK+7tTO2lqJWsonLbkl2FYI7oSOpnbG8hDYyAefZXC92CtFjdgswKoxH9LuuYBIPttWx9O8kdVkTzKDplRRilGx7ltPtCSSTawkknJJMa5JPaaxbdRB4rdCWCyXtujbrMhKuxDLvKQRkHsNYxjctJo3Sspd2vlTrdH1nj2M3e7r/Nrt2EkLabaFiSTAhJJySccye2tcuB41bZTHlU+B7X3dqd27XNqFyQHuLZDusyndeeNWAZSCMgkcDR+L2z/Nm73d/wCbTFgeRXZGTKoOmUNFTnR6T6gjyScSXC5ZixwtxKoBYkk4AA4+Kuzbwn1BNgkewGQSDxkQHBHEVlp8Wn70aXtZQbtfKn26PbPPsZu93f8Am182ETdtWXJIS5uUG8zMd1J5FUFmJJwABxNa5cDxq7M8eVTdIoa+7tItuZCunXZUkEQOQQcEEDmD2V0J0f2eB4M3L4Xdf5tMWB5FaZOTKoclHionpT9rsf2lb/VJTXYuARx3CKW3Uu5kXeZnIVd3A3mJJ/eaVdKXsLD9pW/1SVRR05KLXcbLekXQwf6vcfm3dwP+fP8AjT3tqf6Fz/Q7keK/uB/9qf8AGtul5ZXIegUUUV2mQUUUUAUUUUB5x0ie/GjfHd/y0qgvB+Tf9RvqNT/SH78aN8d5/LSqKceC36p+quHqfOjbHwSvRNJnSLb4pB/CWQf4Vt2i926b8vN/dpaXdEB/qi3+OX+bJT7W9n1uTETJLE0LM6NCyqwLKUPEqeG6SP31RSUctvuGtUKOG2fvdefNZ/5bVu0v2iL5NPsikl1sT1iNG97esjqUZTLHgqwwVP5LkQaoYIQiqo5KoUZ8QGBmr9RljkqimHG4XYi2o9u0/wCe/wDguKc6l7TL8m/2TWPXNCW6EYaSWMxSdajQsqsG3XTmVPDDmsL7Hkgg318QRgjro+IPMe1VfBnjCNMplwucrRo2M97rP5rB/LWs+2fsbT9oWv26caZYLBDHChJWKNI1LYJKooUEkADOB4hXRrmiLdRqjvIm5IkqtEwVg6HKkEgjn5q5oySnq+50NXGhg/I/FSDYD3ss/kE+qvnrSb4dffTR/wCVTXSNMW2gjgjLFIkCKWIJIHLJAAz+6t+ozRyJJGOHE4XYq239zJ86tP7xFVH20t1vR1uouqdnQbyOGjIDBo2V1IJBHNR2Uu9aTfDr76aP/KqcGaOONMjNic3aOHR77gT5W5/vM1dm3nuCb44/5iUx0TR0tYFhjLMqlzlyCxLuzsSQAPZMeyvusaUtzC8Llgr4yUIDDBDAgkEDiB2Vz6lr1fc3rw0MG5n46nNifc8nzu7/ALxLR602+H3300f+VTHRNHW1i6pGdxvu5aQgsWkYuxJAA5seyujPmjkjSMMOJwdswbe+9l583k+qn0fIfEKyatpi3EEkDlgkqFGKkAgMMEgkEZ/dSobJN8Ovvpo/8qo6fNHGnZObE51Rz2U/0r57P9a0m6UPY6f+0rf/AL6ptF0ZbZGRXkk35GkZpWDMWfGSSAB2eKpnpP5af+0rf/vrK1LJaNUqjRbjnU30Kn+j3w8Wp3A/5Yqo6nOhj2vUR4tTuPqjrXpuWVyHolFFFdpkFFFFAFFFFAecdIPvzo//AMz+WlUjjgfiqb6QPfnR/wD5n8tapq4Op8y/Q2x8EX0PH+qIP1pf5j1RazryWxjDrI7TMURYk32JVS54Z/NBP7qm+hs/1TD+vL9tqa7Re7dN+Xm/u0tV0qWWn3DemFhcbapGjO9teKqKWZjbkBVUZLE55ACn0EwdVYcmAYZ8RGRSvbP3uvPms/8ALat2l+0RfJp9kVfqMUcdUUw5HO7M+s64lsIy6yOZZOrRYk32LbrPjdz4kNYX2vUAk2t4ABkn1M3ADmedfNqPbtP+e/8AguKc6j7TL8m/2TV8OCM42yuXM4SpHzT75Zoo5UzuSosi5GDuuAwyOw4NdGs6ylsivIHYNIsaiNd5i78FAXtyay7Ge91n81g/lrWfbP2Np+0LX7dc0Ypz0/c3bqNnZ67R8Fve7N99M9L1JLiGOaPO5KodcjBweWR2VqfkfipBsB72WfyCfVW/UYY40mjHDlc7sZaxq6W0XWyBiu8iYRd5i0jBFAXtyWFL/XYPgt73Zvvrhtv7mT51af3iKqPtqcGCOSNsjNlcHSF+jaul1Cs0W9uMWA313WBRmRgR2eEpr7q+qpbQvNJvFExndG8eJCjA7eJFKOj33Anytz/eZq7NvPcE3xx/zErn0rXp+5vfhs5euwfBb3uzffTDR9XS5i6yMMBvOmHXdYNGxRgV7MEEUwbmfjqc2J9zyfO7v+8S10Z8EccbRhhyubpjbVNRS3hkmkzuRKXbAycDicDtpWNrR8Fve7N99G3vvZefN5Pqp9HyHxCo6fDHInZObK4VRg0bWUuUZ0V13XaNlkXcYMmMgr++pjpO/wDx37Tt/wDupzsp/pXz2f61pN0m89O/aVv/AN1ZadOSka3cbLapzoc5akP/AHO4/wC2qOp7ohXB1Mf+5zn+IU1r03LK5D0Kiiiu0yCiiigCiiigPONvvfrSPivP5QqnFS+3vv3pH6t3/KqoWuDqfMv0NsfBFdEKbumKv5s0w/g5rZtherDcWEsmQiTyliFZ8AwSKDhQTzYDl21m6K+Fk48V1cD/AJ6sQao5acmr7k6dUaIzafba0lsrmOOR2eS3mRR1FwMsyMFGTHgZJ7aqtM9oi+TT7IrVmvlTmzfUrYrjxqHBNbaXaxNZSPkJHeBmIVmwOpnGcKCeZHZ21xvdvbJopFErklGA/o9xxJBAHtdU4Nfc1bF1Dxx00VnhU3bE+xykafZgjBFrACD2Hq14GsW3UwSK3ds7qXts7EKzYVWyzYUEnAHYKpK+isYyqWo1atUTrdIFlj21+73P+XXPYNCNNtAQQRAgIPAg45EU/wCPnoxWuXO8iqjPHiUOCc28k3bUMc4W4tXOAWIVZ42Y4AJOACeFcvxg2X+tfu9z/l1Q4o4+epxZ3jVUMmJTdsmujz3vjOCMyXDDIKnDXExBweIyCDXZt773zcCcdWeAJPCRCcAcTVAaKx1eLV97NK2oQN0hWOfbX7vc/wCXXDYSQNaswzh7m6dcgqSrTyMpwQCMgg8ao8mvhrbLneRVRnjxKDtCLbpCdNuwASTBIABxJOOQFdSdIFlgflX5fB7n/Lqir7k1GLP9NVQyYlPkndirgSR3Ei53XvJmUlWXKndwcMAR+8Uq6TPZab+0rf8Axq2NRPSX7LTf2lB/jVYy1ZLL1UaLakHRXwm1Ufp7H+Kin9T/AEYe6tWH6YD/ABWtOm8zIycHoNFFFdxiFFFFAFFFFAeb7d+/mkfqXf8AKqnFS+3Xv7pP6l3/ACjVQK4Op837G2Pgjei0/wBHuB+bfXA/+1P+NbNrYesuLCIvIqSzSh+rkeMsFgkcAshBxvKDS/or9rvh4tSuPqjprtF7t035eb+7S0iv+yIm/AzBtLspFDZ3Msct0Hjt5ZFPqy5OGRGZTgyYPECqfTWzDETxJjQknt8Ecaw7Z+91581n/ltW7S/aIvk0+yK16tJVRl07buxLtjFvtZR78irLdhX6uR4yV6mZt3eQg4yoPPsrje7GQrG7CS6yqMR/TbrmASP/AFK7dqPbtP8Anv8A4LinOpe0y/Jv9k1r00U4bozzyalszBsjKzWFozEszW0JJYkkkxqSSTxJJ7ai+kOAy6lbxGSRUNs7YjkZOIbnwqx2M97rP5rB/LWpPbT33tvmkn264o7Sf7nat6FHrSj/ANdc94esWtbOrFbyyLLcbyRswzO5GQMjPGqilm0/uO4+Rf6jURyStbmrhGuDKmyceB+WueX+veuXrSj/ANdc94enMfIfEK5VH1JdydEexz6KgVa+j33ZY51Vd9y5A3T2mqzaVyLO5IJBFvKQQSCCEbBBHEGpXox9u1H5yn2DVTtR7iuvm838tqmfn/gxFWmbF27wRMzXBZokYn1ZdcSygk+2+M12bIQdXJexKzlI7lVTrJHkKgwQsRvOScZYnn2050X3NB8jH9haV7N+6dQ+dL/d4K7upilj2OLBJue7HN6fyb/qN9RqT2X2ShmsraWRrgvJBE7H1XdDLMgJOBJgcT2VV33tT/qN9RpdsV73WfzWH+WtZdIk7s06ltVRj2XtBDdXsSNIUQwboklkkI3oyThnYnifPWDpGH5TTf2jD9Rpro3u6/8Ajtv5RpX0he3aZ8/j+o1lPbM/96GsPIiypB0a+7tXH6VGf4oaf1PdHJ/rLVx/voD/ABjNT03mZOTg9CoooruMQooooAoori7gAkkAAZJPAADmSaA8i6QddI1y2MVvPObGKQyrEm8T6oQhd3zDIznFa/xiSeS9Q+iH31ih2usxrd5MbmHqpLeBUfrF3WZR4Sq3IkVRevzT/hlv9KtcWbeXBrHjknOiq+O/fQvFJFIblrrdkXdKpPjdUjmGG58XEVWa5oAuTE3WyQvA7OjxbmcspQ531YY3WPZ21IbPbSWx1i9YTxbs6WyRHfGJGAwVQ9pycYr0SsZtxla2LJJqiau9jpJY3jk1C7ZJFZGH9G4qwIYcIc8QaobeEIiqOSqFGfEBjj/CuyiqynKXLJUVHgWa7oQuRH+VkiaGTrUeLcyG3XT+2rDGHPZWGTZWVgQdQuyCCD7m4g8CPaaoaKmOSUVSYcIvlGXS9PWCCKFSSsUaRqWxkhFCgnHDOBUJtp7723zST7dei151tp7723zST7dIcv8ARlvVHZSzaf3HcfIv9RpnSzaf3HcfIv8AUarHlG0uGMY+Q+IVyrjHyHxCuVVLHb0Y+3aj85T7Bq1v7MSxSRNkLIjISOYDgqSM9vGorox9u1H5yn2DV5WmTzfx+DmJuLZCRVCrqF6AoCgb1vwAGAPafFTDQtBFsJfysszTSdY7ylCxYKqD2KqMYQdlNKKSySkqbIUIrdI4Sx7ylTyYEfxGKnLTYpoo0jj1C9VEUIqhoOCqMAD8j2AVTUVEZyjww4p8irRNAFs0rGaWZ5ihZpihPgAqoG6ijGDUp0kaoRdWEaQyzPFL6qKxrvEomVIA573H4q9ArzvU9p7Ua1BIbiLcjtpo3bfG6r73sCeQPmq8G5St7kNJKhj+MSTyXqH0Q++unoy1wnWL5ZIJoWu44540lXdZVhHVsWHnLcCM+xNO/X5p/wAMt/pVqbtNrbMbQJObmHqRp5j6zfXc6zrWbq97lvY44rbB5uKKz45PY6K+A19rsMgooooArHrHueb5J/smvmsXckUEjwwmeRVysQcJvnxbx4CoW82w1eSN0/AjDfVlz6siON4EZxu+egFfRvs9bSaXavJbwu7I2WaJGJxI4GSRk8ABVL61LP4Jb/Qx+jUjsxLq1naRWw0h5BECN83USb2WZs7uDj2WOZ5Uz9cWreRW75F6NcMseRybRspRoW9IeiwQ+oGhhijY6jbqTHGqEjwzukgcRkA48wr0KvNdp11a8FuDpLx9Rcx3HC5ife6ve/J8hu53ufHlyNOfXLq3kV+9x+hUSxTaWwUkWNFR/rl1XyK/e4vQo9cuq+RX73F6FU+hk7fgnWiwoqP9cuq+RX73F6FHrl1XyK/e4vQp9DJ2/A1osK8620997b5pJ9umvrl1XyK/e4vQqf1i01S4u47k6VInVxNFudfE2d453t7hj4sVeGGau16DWrN9LNp/cdx8i/1Gu71PqnkqT6eKs2p6Vqk0MkX4MkXrEZM9dEcbwxnGRmojgmmtjV5Y1yNI+Q+IVyrCtrqgHvVJ9PFX31PqnkqT6eKq/Qydifqw7jLox9u1H5yn2DV5XmWzUWq2b3DDSpJPVEgkwbiJNzAxu9u98fCnvrl1XyK/e4vQq88M27SMdaLCio/1y6r5FfvcXoUeuXVfIr97i9CqfQydvwNaLCio/wBcuq+RX73F6FHrl1XyK/e4vQp9DJ2/A1osV515/wBHGhW81rK0sEUjeqpxvPGjHAfgMkZxW/1y6t5FfvcXoUn2XbVbKJohpLyb0skuTcRJjrDndxg8vHmrrFkSexGpWWfrUs/glv8AQx+jUl0q6BbRaXO8VvDG4MeGSJFIzIgOCBniCR++mXri1byK3fIvRpPtcNWv7SS2OkvEJN3wxcxPjcZX9j4Oc7uOfbUwx5FJNhyjR7LbewX9UfVXZXnke2urgAfgNuAA92xdn/BVfs3qU88Ae5tjaybxBjMiycBybeUAcfFXcYjSiiigCiiigCiiigCiiigCiiigCiiigCiiigCiiigCiiigCiiigCiiigCiiigCiiigCiiigCiiigCiiigP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960" y="1638176"/>
            <a:ext cx="3330693" cy="18651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75" y="4559958"/>
            <a:ext cx="2429716" cy="20085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9629" y="4533303"/>
            <a:ext cx="3048322" cy="199969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2689" y="4449834"/>
            <a:ext cx="3132140" cy="20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52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 smtClean="0">
                <a:latin typeface="Bradley Hand ITC" panose="03070402050302030203" pitchFamily="66" charset="0"/>
              </a:rPr>
              <a:t>“Mucho” y “</a:t>
            </a:r>
            <a:r>
              <a:rPr lang="en-US" b="1" dirty="0" err="1" smtClean="0">
                <a:latin typeface="Bradley Hand ITC" panose="03070402050302030203" pitchFamily="66" charset="0"/>
              </a:rPr>
              <a:t>poco</a:t>
            </a:r>
            <a:r>
              <a:rPr lang="en-US" b="1" dirty="0" smtClean="0">
                <a:latin typeface="Bradley Hand ITC" panose="03070402050302030203" pitchFamily="66" charset="0"/>
              </a:rPr>
              <a:t>”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426" y="1161826"/>
            <a:ext cx="11672047" cy="5448294"/>
          </a:xfrm>
        </p:spPr>
        <p:txBody>
          <a:bodyPr>
            <a:normAutofit/>
          </a:bodyPr>
          <a:lstStyle/>
          <a:p>
            <a:pPr marL="45722" indent="0" algn="just">
              <a:lnSpc>
                <a:spcPct val="120000"/>
              </a:lnSpc>
              <a:buNone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parejas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ES_tradnl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ES_tradnl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irad las </a:t>
            </a:r>
            <a:r>
              <a:rPr lang="es-ES_tradnl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siguientes </a:t>
            </a:r>
            <a:r>
              <a:rPr lang="es-ES_tradnl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imágenes 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cread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oraciones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explicando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gusta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mucho o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poco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lo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presentado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en la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imagen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2" indent="0" algn="just">
              <a:lnSpc>
                <a:spcPct val="120000"/>
              </a:lnSpc>
              <a:buNone/>
            </a:pPr>
            <a:r>
              <a:rPr lang="en-US" sz="16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Ej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.:	Me </a:t>
            </a:r>
            <a:r>
              <a:rPr lang="en-US" sz="16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gusta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mucho el chocolate </a:t>
            </a:r>
            <a:r>
              <a:rPr lang="en-US" sz="16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porque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muy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dulce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b="1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endParaRPr lang="en-US" sz="2900" b="1" dirty="0" smtClean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 algn="just">
              <a:lnSpc>
                <a:spcPct val="1500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34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utoShape 2" descr="data:image/jpeg;base64,/9j/4AAQSkZJRgABAQAAAQABAAD/2wCEAAkGBxQTEhUUEhQVFBUVGBgYGBgYFRYcHBoaGRsYHRgbGRobHCggGBolHRwYITEiJSkrLi4uGB8zODMsNygtLisBCgoKDg0OGxAQGiwkICQsLCw3LCwsLCwsLCwsLCwsLCwsLCwsLCwsLCwsLCwsLCwsLCwsLCwsLCwsLCwsLCwsLP/AABEIAKUBMQMBIgACEQEDEQH/xAAcAAABBQEBAQAAAAAAAAAAAAAGAAMEBQcCAQj/xABKEAACAQIEAwUEBgYIAwgDAAABAhEAAwQSITEFQVEGEyJhcTKBkaEHFEJSscEjYnKS0fAVJDNTgqKy4RZz0jRDVGOTwuLxRKPD/8QAGgEAAwEBAQEAAAAAAAAAAAAAAQIDAAQFBv/EADARAAICAgIBAwMCBQQDAAAAAAABAhEDIRIxQQQiURNhcTKBobHB0fEUkZLhBUJS/9oADAMBAAIRAxEAPwDGstdKSK5mulNJY9ErD45l2Joh4d2tuKMreNTuD0oXIrxRFFMVxCDG2bN05rQ7pug290ez7vhVLxrDX82e8XuEx42JYmBA8R30AFO4XEQaKeEcbUDLcVXU7hgCCPSiAo+z3Zy3iMHir7XGV7ABRRENprMj8KoGw8khTJBIjmYPLr6b1sVnB4a7hbtnCZLD3cpMloJBEgkkxIBHvrLe0PAL+GuHvrZWSSDuD6EaH3VvJk7KYilWh8Z7AM9s38FcGMsTAKeK6IVSZGUC7BJ0Go+NAV2wR5jr+R6HyNEwxXQFeV0orGOQaeFNMK9RooMKHRRN2KMPd/ZX8TQyKJOxzgNdJ6L+LUkuh49hd35roYk9aoeIY9lcBXAUj7hbXWdvdXOEx7MwGZWkgAd2w3I5zy1+FRLKFl3i+JFVPigxpM1D4Txe47kMZWPDAiueOYYkaESQdK8wlrx2AAJKtP8AgAB/EUrZlEuTiD1qNev1LbD0JY7GI13VmVoUKoYwTmOsAgeWoO1FCnXak5sMG/8ANA/ytQa1GXHV/qBPTEqP/wBbUGNVodE5kjBcPa6CVKiCB4iec9AelWPFLObRQJ8I+Ag1VWMWyAhTAME6DlNW4xIWyWBUuMsAwd99KEuSdnrei/08sMoO06uT/F9fsRFsZVAYCRM7edMtaVhK1Pu3Va2hJGZlOYCBBzMBHuApjFWhaAAZGkT4XVvjB0PkaybBmhjiktca/frX7lTXtKlVTxxV5XteUQCpUqVYx5SpUqxhUqVKsYVKlSrGJsV0gr2K7tipFRRXlSClMXK1maJvCOE3sQxWymcqJMvbQDpq7ATodJnQ9DTeItvaco4hlMESDr6qSD6g1adje0tzA3GuWxJcZT42XSQeWhPqDzos7B8PHEuIX797Di8h8ZLnwq5IgEgBXaJ0j3VraMopgJhOKsp0Pzop4d21OXu76rdtndWEj51t9zsdg7qZL2GtNBP/AHaqR0yssEabEdKxf6Tfo8+ofpsO5fDlgIYjMhbYT9teU7jnO9FTEcF4I6XbVl/rPDMS2GujU2mJyt5a6MPJp9RVd2t7R2MVYUvhhZxqsqtctR3d22Fg94J9uQIkHTnyoWYmmHY01gGjSRq8JpRRAesa8ru0dRoDVnhsKG2UGhdBK22eVX/Z+6Ezlldgco8IGkZt5Irq1w1OdsfOrG1wT9C9zQW2uW01JEMoZj7oIpZOxonf163Otu8B6W/+qpmA4zZQR3d06z/3fu+3UTHdnkFvvFLDLDE5kdYBEysho3PPb30Y8K4QGthlyGd/0M/MBvnU+I/MHMVxO27owVljfPlEj3MalYbHYZHViWYqhURkIAYgmddDoKpLnCit68o1i6dFDQNJy7iCCYioHG8GVuIIOp8ydJ6u35UrirodSfGw/wALxjD3DGbJM6vlA+M1QYPsO1+4LoxmCQKRo9+G0M7ZaHlw3hJ8QPw5evrVfh7GnL4A8/OjFUCT0GvbHhJw/D2Q3LV0/WUOa0+ddbbaTG+lZuwo64Xhg/CroYafXV2/5VR+E9kDiXyWlM8yWIUep5U8XQrVgTFOrhmKlwpKqQC0aAnYHzosxvAEsXGRgjMpg5XLLI6EGmsRZDzmBhjmKhmCyBAOUGAY02p+aE4A9fbvCuRCGjxHMWLHm2u3M16eG3v7p/3TVzbwVtTKqQfJm56Hn0NPlz959IPtHlt+J+Nbkg8WCty0VMMCDpofPUfKuaILvDVciM0wBvyAAHLoK9xfZzu4zc+ly23xykx763JA4MHqVW7cKXq3y/hTT8NHJvj+WlHkgcWVteVZHAL1Py/hXtvhTMJRXYDSQJ15DQb1uSDwZWV5VliuFNbYpcDKw3BiR8K5GAHU1uSBxZX17FTjgR1Pwrk4HoZ+A/OjyRuLIkUql/0c3Q/umva3JG4ssMHgO8cpIUgMRmDiY5CRud9elMqlavwT6MlyHEX8WyTrbK5VObUeJnnWdABr6bUAdouBPg77Wn1jVWiAynYjpzBHlXOskXLj5LuDSsp7lyB5++uApPKT6H+FRrlrczzNJc4Eg6etUonZOa0JMSBOgKtMfCtA+jZu7lmu3LatIIt5ZOwkq520EEA7UCG3fLvbDaLOjEgRoOdNthbg9pLgHVWzD86V7VDxfF3R9VLjlt2Vc3GugEAMMpZs2wOWBMxr5a86DsbwFOJYpzxAXRbWO4tBikAgS0j2mJn+YAx3hnGL1uO6xhQjldDLHqwJotwnbHHWbi3nVL8D20uK6kEDkp00HOKk45OV+Apwpgl297PLgcZcsI+dAAysSJytOjRpmBBB9KFrgrYn7cYW84Yr3T94l3xnMocOGeCR4VZZEToQp5Uz9LfDbOLFvF4AW7hVSt7u2GZhIyHKPaI8QJGu28aWUibiY6RXRpXFIMEQRyNKqkxzCJLqOpo17Ndn3u95lZVy5ZkHnm6elB3Dv7VP2hWldj+IMgvEWs4/Rgw0H7euxpW0uzNN9Dg7IXf7y38Gq0NoYHAM1+0uJ/rIhQ7pE2wJkazodPOrpcVc8cWCch++NZza7aDQfGue2nBL+IwRtWbTO4xCtAKzlCsM2ukaj41OUk+hoKSewb/4/sFclzhwZfunE3I+BFWNr6Q7SrI4WAvXvzr/AJdaE7n0d8RMxhLh881r3aQPxFTLP0f8QyCcIwb9q1P+n86CXwU0WTdsMCSx/ooEsxZv6w5knfl5bbaVDxXaTh7kFuEagyIxNwGfcBNN4LsJxFWcHCvBAg51A89jvvyrl/o/x5InCP7UnW2dNeo/GaNM1kkdo8CgKnhLqDuDibv5iotnj3C20XhZAM//AJd78gaexP0eY0kxhX2P90PT7NR+G/R/xBQM2EuDT9Tf3NQ4msvMG+CvcPuFLL4W0uMCuFdrpZu73BeMogj4bUMYoqGIsm5k0jMRPvygDeaPez3ZzucDfTH23tK+KV1EAk/olE6Nto3wqPd4VgRsLh9V/wB6ZRXyByM+ZDTbW6PLvDcJyVvTKfL9emF4ZYBBAYEeR/6qKj9wcvsBlvDTqTlX7xDR6eEGlewyhZFxWM+yFfbrLAUZ4zBWnMszud/Fn8h97+YqFdw2EQS6nzMsB+NHibkDFrFXVUoty4qnUqHYKT1IBgmuLFkswETNH/AOAYW8pYpKmCvibYjferThnCLYCrbXKTBEMQZ3nNv86dYrV2hHkMuxGCIaDC+ZmB6wJ+VO/wBFWcoJxIZ5IyJac+hzNlWD5a1peJ7G2yxNwCTv4mJ/Gh/j3BcNg2W8yubQyhlVhLMSdPEZUQNwOdTkqRfDxnKm6/IGjhhiQAfQTXQvY2+RYD3GVVLd2HAULoPZBA5jTeiV+3uHURZwNpYBANybp+LEQfShy32pa1e76yiI+QpsMuUkH2Y3kDU0qTvotP6Kg6l7viv6lPxDh9yyYYR7q6u2APtBjzidPfEfCrDG9qnezdDZjfuQO88MC39pQI0nnVJw/MxHLzNMznUvbRKFrSaV3FsREIv7NtF+aqDRjwzsZj7mHa/b7hbOpDMqs5ynXLmgbiqDE8DZXUXbyDNmkjJoQCROVjEmB76W0WjgnKDmlpfj+5T983Vvia9qT9VX+8X4/wC1KhzR0f6DL9v+Uf7ltiuIYVnIxdvEYgqCAPrACL52xIy/MGTUTifHGcWlXvXs2/CLd51diGPiGYKNIC5dysaGq8zdutljTx69DBb5mfead47w65ZKG4CFbKwI6ciNqoqeVP7/AM+zh3xZ7xjgpSO6zXFcSoAlvgNT61TW7ugUCZ0+dGWJxr4a3ZcKHd1fI7ckQ5WKrOjGYn4UPYe2tsG5oAZyDc5ef8+lVzcFL2iRT8kzA4e5ic8sxZiqLmJOpdAF15TTXEOF3bF7umJDAAsSWULM5QSeZAzAcwwqw4HdGItXAzMniWWB1gQWjpsfjVhxW3bFi6iiFALamSfCpDEnUtzmua2mW4pxsHv0uRjo+WQykZsvTMCOdSuHIt17VtbKd5cChcrZCSQIAk5RJ0HmQKoLFq5c1QSUA1G8bCrHuGGVyQDptDbdV0OnuiKdqia2EeK7MogHf28VZZgWDd3buKRIHIhtCQD6iqHiPDu5lrdwyOiXLb7xMEdfOivh3HnxirhL7vceZt3oAIuKpjOJ8ebRZ0OuuaiXBccs4yyljF2Ae8d0zI0ZXtKGUiSIDLsZG22tReWUe0V+kn0zG3wty4HuMSSNSWzEn3nflUZbTdD8DWm2sDgiGtJauhnTMrd45jMDl0PiVg2UFQCfUVYca7LYXChQ910uA2nuEM0AXGcFVUGN0aPKnWW/AssSSTsyzhKzetjq6/jWqdicNP1geVv/AN1Z1gcCbWNt2iVbLcSGUyGUwVYeRUg++te7F4ErcxIMapbI1B0lulbIxEgz4dgp73/CPxoe+lybeF0kfprexIPstzBH40f8MsQbnqPwoP8ApbNhbI+sC6yF00tZM2bxge3pG/ypVGlZrt0ZTbuscO5FxwwVtt5A+8HJGvvprhrOzKC2IIA8R77F6+uVdKkjG8OCwbXEMvP/ALOd/OnsFjeGIZGHx7eRXDmmsNFjwzBrcLEtiFi4VynE4uABBGy5tiNzOtS8faFnE4NVZ4Y3c6m7eKlQojMb1wS0kQJHOm+F43BuW7jC8QMMSQtvDkKTBI3EennVhiuO4OybbX7HELZQtl/sk1YQ2gfp51Jxk2VUopFm3CrN1TBuK0GCmKviDyMJiG/CgrsndvG0e8uXXOkksz8yJGad4oltfSFw8DS3jyB+uh//AKVA4fxbh2SEs42DqAz4WdByltomjCMktiycW9Fr2blsFiQxdoxemYkkDugYEnQeQ0rzGWwoLGAADqdvfVl2afD3cJeOGW6oN8Fhda0xk29x3ZICxyOuhqk7dArYWDBN1YPxqy6E8j+Hw2e3buG29sXFVgGBB2WfnNdNhQNv53p+xxw4u7J0Atp4f1sqZ48swapbWNfh+BrQdo0lRVHBz/PmKq+J8FW7bKNMGNvKDRjbwh+Y/wBQqPdw2n89BT2LQ12cwItWwi7IFUT0CipXBrq271lrhAULqTt7MD5xUnh1rVvd+Aqpx6wifsD8BTt+wRRuQScc4pYJOW4NBqIYR8qzT6R76th8iEM3eWzlG8eLWN6u3JKkBipK6EbjzFDOLxhwxdrTPibphXBZ3yhiSTlWQmoG9RU7Y/0ktgBcBXcEeoimbjCJq4xdxnDMMMhUiCxFxoJ31Lb/AMarbeFTwgyOogiJ1GpJ0Ig7c6dyDGDk6RK41w23hX7u6zs5QNCLlVWZQQrF9SQCJgDeodu6ARyopHBbFy3bBco9wFQXEozrAGY8pkdNxudDN4N9HV1pLKQVOXR5WDzE6yDEjo4NRlkXk6o+n5q4Na7sDr2PuHQu+XcDMYjlGsR6VHLVpfD+xQbD3rdy0gvqt3u9W0YrKbxrI9DQBbsKhBdTKnY3baiQehBJFUxzUloh6jDLHOmQsp6H4UqMf6Rf/wAJ/n/+NKjzfwT4r5Bjs7eUYsZ1LKVOk/8AlED3SR8KKO2/EM2Bw+UKQyJBgFhlJGhnSMoER1oAwuKKXA86j06R+FWOJ4s123bta5Ezchz9OUk7nnQlF8k0GM/a0TOO8R729KH9GlsWk6BUABI5STJ85prA45gLWUqYIRlZQQZG8GQemvu51VPKyPeP8Qqz7JXrIe4uIV2RklWQSyOpBDgcxAYHfQ1q0ZPZNwh7v6xGml6QNpzZR8Kb7ROSmdHOU5QVgQfCoJ68h8Kn8V4Wbdp7tp+8tOCVJ0aHcQWGo300J1ImJqrZJtBTrA58z/Cki/I8lqiHwhsoadMysQfQfjz91TLNwBcyicyw06a9ar1AgxOUo3SdwR+IFdcLvk+A9NB76dq9iJ+C14Ffa3ibDjYXbfLaHWrrHX+5xt+2PsX5A6AK4HyIodZ8qq3Ryfgy0ScdxIvM+JVcovMpIMSGVbatMdTrUcnRbH2O9onyXyVkTLKR0cBx8GUfE03xLirv3ly4wuZjYCtI5I676ydSdOvnUXjd8stkyJy29W29orrHLUVVYglLDKywQySQ0qQraEEaEQYoY+l/sNk8jfDHzY2wSI/SoPgwFbd2Jsj6xiB/5Nk/FrlYpgWnFYY9Ltv/AFLW49hf+1Yj/kWP9VynmQRoOGHif1H4VnP02KWsIFBY5kMAEnTP0rQ8O/iuetZx9LWPZFslHdCcoJQwYJfyPTpyrOXtBFe4xy7g7uU/o7s+VtvxAJp/C8Puz/Y3f/S/ilWX9LXtf6xiR6XP/jUJ+0mLVCRiMRMIZ73TUmdh5rWjKx3Ggn7EYK6gxBazcktbAzJcErInwhlDQJ2BjXap6cPunF4Zu4dlN0hy9ssMpzatmzgctdNYoU4N2nxtzPmxmKBUAjLcMHeR7J1OkCuuJdrMfbZgmNxBAaBN07HafCNdgfOaO7EZpHHFxJt3ALd0hhdUhU/XYDRQs+GPUVmfCuG3rQUGy4YK0g23G67SYM+UdKmntfjtvrV39+7/ANdK32vx+SfrN71zXZ3P68Vr0HiaN9GGEufVb4uIyTeBGYMJHdoJGbXeRTvbDhAuYa6ToUU3FPmoJH4Ux9F/aG5csXWxDveY31trmJJGZUgakxzNE3abFotlkgEXBctkkgZTl5yNfa+VBNLs1PwBfZDA/wBYIbVjhUuqddA76qR5fnyogvZVcAnfT2kGsgAanczp6GuuDYE28Xg2aALuCNs6/aU22AnnoSfcayC5xlhdvO51JvhN4lmIYx1yx8KKWtBTt7NiPEba27jmQtsAs0rA8W0jnMaedV/15HRSrK0qniDpqWEbA6aiI61l/EsWbjYayXbI1kDckBmWTofMfGmb9qbmGsAEL9YfQ9PCWBO+6zSRk/JSUUujVrPHVtuVULcMgEd5BBgaEQda442AbdthsbY/AbdRWZ9rbge9cXKDluydfuqZ92mo6rRR2Sxb3eHBnk5bl1Fn7oZYA8hJHuq8v0kYvZYov+kflVRg1+rI4wSraN8KLmYBgyZWJzNcuDKPFuCN+elXUbfsr+VZ52k4i1vK1m8wnMFjkEdUzAydynuCxUI2VdHnEUe3mt5UUBRcYZFhZ1BJ70hW0Bg9R1qn7SFvrN/NvnK8hqoAA00EAQPSolm5ItTLl7wYgnVoYaSTrJJ35mrLtCZxOKgD+1cxPM7gHnB/CqPRTBtsseB8VXuLSm3au6PmDqSRLQBuNCF+daF2EvXMUl1ZAFsNbALH9S5aIB3IMgnyrGuEXMmQzo06e9gPwo87KXbiTds3EtEXVU5oErcW2IBIPkfQeVSypUU9JbyJRdXff4NBl7d9LV3KwMAPmJORwco13AKx1E9KxjtWmXHOIILOhWNhIDtHQ6gdRFabxLiBS1ZNy4ty5dvWgpBEoqvJDaCNm6igPt3aYYy9m0yO2X9lxmH40mBnR63E+TT+PHTrsr/+L8V/4m/++/8A1UqH/wDF+NKrcV8Hm2/krtKm8Gtqe8LH2UYj10qOae4LHeQeasPz/KrPoiuzzFkELG50P5V7w8NbuKTpOqkEESD8/SorsfgT+NTMNiXGUaKGJGusnmddt+VbwbyGHZm6pTE2SBDAkDoG0gdACyn/AA0NW8Qvn6gg/GdR6TUrhmKFu7zlgoEEaGY8XUQOXOKrcU5Luo5Mw3jYmpJe5lm/ahtoS5AgqZj/ABCmcCYubxvXV8yV9Y+dNXgARB/kVUkyxxb/AKEeeb/V/tV53obBqPtL3hPn4rRn11+VDr+Kz+yx+ev51bYW5+giefwDLv8A5alNaKwez3ilzNaX/l3FP+Eqw/Go1s21s31nKGWBzlhkYCfc3xpzil1DbAQj7QgGdwJqudwQ3MZx+X+9bGvabI/cyZwd5vWD0uWv9dbt2Eb+t3/+RY/99YNgMaDdsAKBDW1002cGfU1reA7RLgWvX3VnHdYdQqkAktn5nQc6GQWJL4nxzH3hxPur1qzawlwjRGFxlUkgB80CYgmOfKsk4lxUuT3ju8wW8TbiYJJOp1NFz8bD4biWmQ4u5buqCZOl0sw0HJQN+tZziXk0IbY0k4rZY2+JgbBjOmoU6e/bbfevTjEAHhMREaaRy+Q+VcdnL2S+rEExOgidVI5+tPXuGMVJykZSSSPFoTzAOgHWndJmUZSVosMFxlLdtsv/AHgyspUSOkSIJ1InpNSMPcsMc2veT4kIYnKIOfOdBG0Ag0K5IaJkBtDrrHPXWpdq5AuHWSMo8gd/fFDiheQRYfE4fPEMdf0bEMZJKiN55lvFO0dKmY76tZfKDnuaZwqMohhIM6DUkezHTrQtwlpv2xqYJb8/yqx7SXyGBkk5AAekM5/M0rXuodP22E68RFjCMyh/q5ZQAucEPOhBDAgzPPYVHHaObbnNdYrDXBnYmCYA1MCV109d6rOK8Se3hLVojS7ZszJ0JBRpj70jeqzhmJXuMQTqXlYY/ZCHy5aQPKm+mn2IpsNOGca/Rm8jIWtugt2rjOSTsWENqozagnl8RS3gXuuLKjxkPESDBYlmnnGmnlFT+zy/oL4J9l7MDTSX19KIsZZsWUFyMgQNoi6FrgUFmCrvpv8AGhdaQ/eyLgOyj3HQ3O9txAH6Ft4gA9N5mpB7LFcRafvrOS1dZ2kkNEsSAp1mqrBfSHcsE/VrrtG6xKEdYcQB8KuLXEU4hZF25ZtAszKwCLqVIkyOs1Jxkt2PzT0D/EeD3s952yKt52a27uFzAtcMLmifaUadRRR2ZxFtcAMMHRrto3C4Q5gM1yR4hpMEaV7etqLDWyi90SMwyA6k6E6ZjrXvA+D2bVtyj2bZuwMpW4HMHTdJjzGmtU+o2tk+CT0XA9pf2U/9tZh26wYsiwoXe27huua7cfL7sw+Na5Y4RdaGUAqAuskTEbZgKBvpI4G7W0QKDcXJurDwqpDAMygQWI0mjjVsMjPMDrdwqzHjt+7NcGu9X/aG+z4y89wBTcIaANCsBQQPdVKuDdL63CNFdGKg6wpBgTEHSvcZcuNda4ygE5IA1AhQOvkPnTyjYcGRQlsjwBdyiMqnT0JJj4mjPhil7BEErcuOGMbQlsKem8j3UHcWssMtwjwuImANRy0q1HaS5aS3bttbEWg0wD4yx5nQHLHwqc05R9p3emnD03qeWRNJXr8rX8wh4fjLndlG0ZCFJYbBvCJPKDGtd9skz4p3ABzpbuE9D3ar16od9taGP+Lrxtuj5Ha8oVjG2VpSCNJBip64psQiM2hQFCASD4SWE9ZDRr0qag4dnTn9VD1OVOH/AM0cdw3X5j+NKoX13D/dxfxtfwpU302eP9YFu8rvC3Mrg+dM0q66Oax+4QTpzapvEni4p6AH+NQrJ8SiNjrUjGNLj01+dAKHsQ8MpH8xFc8WgX7nLxEzrz1/Om7r6IfPX8/wrvjX9rP3ktt8UX8waXyP4Ihu+Z3BGnT31yLgO4rgCuriRTiWycmNlO6EZZJ13nT+FSbV05VXSB89IpnCqoXYa1FuCWZQOQgAdKm42Opnl6FumNgf4U9aAgydJ2G+lRO7IpzDUz6FXZK4aArhiNiCPUHSfKiTHY+5dRgzAzl5AexOT4SfjQ5Zjy+dEFu2TEjcT6g9K58t2mdeBqmiXhspBSQxACnTWdJMac5+NQG7H3C8LdtZSdJLTr1EcpoiwfBjcUOt1F5FWIBPmJ01q2TCE4TE3luMBYUAkAiXJgBbh1YjwmBESPKoLI06idEsacbn+wK3+xj2GMuXEAhsmUGRsJJ15Vzw+wc2Q5lDSp6w2hqdhMDfuDvu7u3VDQWhm133q8XA95/ZKxM5jJy7nXXY6yYPX4mWXexI4qWgTHYjElgLSd5rGjKNeUZiJnaofHuz+JwZX6zaNo3FJUEqZykA+yTG4361unY/s+rXFe4QDbCsLYOaSZhnkaajQDoDQp9M9h8RiLVu2jO4UhQqk7sI5byre4TVoSbSbObJFKTSMu4BfYYkBTAKtmHUKpYfMCnu1oPeFRtCkejEnT3n5Va4Xs7ew2JY4m21ohSEzKSryGByOPCY30Oxqs42+a9aJO6Wx/mIo3c/2BXsPe1OK7xrCARkXLvvt/AVW4bRHn7xn/LUvjc98k6f7TXps/1a6QNRc+RANVJhHwO2DZxLTrmsf6ulaB/QuQC73kiBKyOcDkKzvsshOHvnobM/vkVodvg2I08UrpoSahLTLLaLzCdnMNiFU3LSlkOZWAysD6j2h5NNVHaDAJauBLaIiwTCIqDU7kLoT5+lFvA7TKsMINUfalP0w/Z/M0rejLsC+M32t5Spjf8AKo+G7V3AylstzJ7IbXKeqk6qffFedsLkG2uVmkMYUEmNKFLpXlIP3WVgdKZLRmzVOG9vrjAgLbLAaBmMk/w/nSpHGO2pRFd8H3xkyQRlUAaFiuYgakQRWJWMc7TCGR67fDf0q54V2ra2IuMfLMGMenOi419xoq9ouuKdvMLcDKcPYZjqLjktlkagqFVjH5VX4x7NzC3L0IzIp8VpCFVjpbDNO5OwPwq/bJcRLgRDnVW9gfaE8xQn2yxpS2tlTlV3zMqgAHLGpA31j4UIqLapfxHnly8Gr/gn/Oyra4LtsD0IE8wQdDHqPQ1Q4xYY6EfzvVhauQR1A/GoONwxXxHmT7uY+VWho5ptvbOreF8Kk82GtFXDMWwzcxOWY3IMR6nrQphWkoOhn4a0Udn7IJbmC5Imep+NCavsMJOLuLon/wBH2v7v5mlVxkbr868qQ9syRGgg1yKVIV2HIOWvaFdM0tXNrVhPpXrJBPrFAYduHSPM/wA/OpOOts/dQNe6X5Fh+VQyCQaKuD4LvIbK2lsKuU/aLNoeZ0g6DnUsk1BWyuODm6RXWeyN9lDeFQfvZxE7fZ191M3MOLbd3dCyD+tOnlpINaNgeKnDkZ7ziNGtz3nrK3PYI9Vq54bw7DsGxAdx325bKpI2MyJ18jBgeVR+vas6McPpyuk/zsyu3wO44Bt2GIbYlYHqJMxT2E7FYzvQqgSYGYEkS0aEx7j6VsFnhndwbaBEOma47mf+XbElj8BvqKHuP427h7jOjsxUQVLQYYaZVSQsnTrvqYoLNIOVLI7qvxoErHBbNm93eIL5rbFXKf2RcEjKWgMAPvDQ+VFq8FsX1VbH1NwD/Z+EjzJZNc/L060M2cK14m4lywAxLAPeKsASdGBG/nzqfZ4ISurrcMyBatveAjnIWFPn86LkvkmkV+N7LpcZnw921oxlCdEgyRmEkAD7yjaucEzZHBHe21BXvLRLC2xBO7qNOfLyNEmA7PKn6S3de0dTKsx39WPyiqvidi7YabbpcLyZQlGkmNQJJJI159YkTXH9OemznzSy49xS++y87EdkmxDBrhunDhZLMchfoEyEkawSSduWtTu2S3O+sYbBKctm22ayzyDnI9tHaGTKB6ZtdxTnDLf9XQ4i53bMQX2XMNIRmMHWBzmTFCPHbfeYx7gZw6MAjAsrLlAUQNCDA6VDI4QemdfpsWX1Hjxe3/kK72JxjW8ipZtXLeUFLJZSAdQFmEWYHskzrrypm5jizqr23S+wEgWSGJ8wujctY61S3cRjLpnW6QDHhKwSInwiJjnHM9au+HNiAg7xWXQAl2yJPlnIG/IVCUk18npL0XHufF/f+9mndmcH3eHDRDuJMxM7CTTPEsDiWFxLV23bzLIc2iSpICwstBIykyR9rbnUrs+jizZVtcqyTBEfdEEAjSNwNqHfpK4kbZsgpd7tWDG5bfIMzSFUkEEmJMAjcV1pLgePK/qPd/crf6SRMtu3izmLNbKYv9LZLCNC26tPOSNY5igb6T+FuuKss5w83AqgWFhB3bCSf1jn+Cin34qjwuIQAjnGV1BMgHQy2gksJJma4PZ5r1yw2GFy7bLXJkDwm2FIkwAASw3iT1oR0FooO2GHGZGAjxT6zM+m3yqBgbitYxJOwyH36KPxFWvb3DXbVxBeUoMm52OpgSNJEnTeqLB2ibF2dZyt+6d/gDVVsmEPZi9Fq8n3+4PwYmtTw3amIBHIVkHZu9LkdVX/ACkVot/helSktlF0GGE48G2FU/Hr/eOCHRYEagnn5RVfw22ymDUTi7BX8Uj3GpsdEXiftAMVbTdZ6+fOq7F4ZbikOMwIjo3x50sXiEzAKeXn1ru09ExS4/gWdlac6jRhsxHqI1FCF3A3rmaEZLasQAzDT0nU1qKpPkev871F4hwlLpBeVj7S/n0orI0FQjJ+454ekYayOlm3/pFAfa7M2JAjQII95M/z5Vpb4Pu7C6yFCID1hd6zPtbcb6wABoFER5kzPwo4tsGSkhnD2M2UaSG19N4/Gu+PJFs+o/GpHCkUvylRsPPQk+dN9pzCR1YVRfqRP/1ZR4AeLTUxp/PWjHhFhrYXrGuvOg7B25IhoM6bz7vOjIA5RqQYE9POjMWJe/WGr2qbvm+8PhXtSoYzua8pRXsV2HMKa6d5M13dwzLuNOorrCL40/aX8RQsNMm8MvvbuKypmK7Kykg8oIGpHpV6OP4wBosAM0QyWrisomSAR121nap3BuFH60isIDAke4g0cY22LCd5dAt2zEXCRlM8p+y3kY8prknxk9qzqhyitOgX7P8AZTEYsd5c/Q2yJl3AJ66Tmjzij3Bpatf2f6VkEG9cEqsDXu13YxrPxNZ9xvtSck4RWYTl742zkB6KSIZvWvOFXsbiUv8AdHE3FcZbiplbKrg+FQdY0b2eVZw1b0bl8E7hHb93LtiIKsxAuD+0VT7IKFvEI6EDrNVvaHj1u5mGHQy3tXnjORpoOk+QAGwHOh5+AuDlHhI3UyGHUFTqD7q4HDSvts0SfZAJHrJ0p+MbsCk6JlniD2puI2VwNNievu1oq4R28xbkKbqMhENmVFGo+8oBB86ldkvo5sYm33j3bkTlZIhlMAwTtsQdAd6g9u+x5t37a4CwblsWxmCAsc+ZpJ6yCu2mlK2noK07LDO1y2qpfthBupuJnYgjQnQFdxMDkYNK12e7xXN5SpGoupcsm0iqCQGE5oBEaevlVHwfsJj7zQ1g2R1uEAfuDxfKr3tH2BTBYbvndnfMqgAKqyTrpqx0B6cqnSXTKcr8FXw/tTcwRFw6tcjL3iBmyz7SlhKgbafCn+A8YvuzX3a2Q7E5e5Rwx3JEnMu40k86V28l2wiOlsgfeSTpzmdD5io72yoVVtgKNgpygdCNo3rJ2tobi4u0zTuGcXwbJNx74jdcgQecdzr8Woq4Th8MVF2yiftZfFpvJPiB9axvhnfeFLdvMxaI93x6bTtWrcNwRwuDVDrcYlm82bcfgtNFr4JZY9b2z3H9oVw1pr7qzh7mUAET4QxaJ00ytWUcTuHG3L2JyuWuMwt2dYgADO7mBCiIUDcjlRp28uXLYtKBbdUXNkZTBZ8wYyDIMHTfUTQdhbl7FZEU5FVYnUyFA2gCRttv5nSjy8fAFFdlHw9sv28s6lNQx6RIM0fYfBXsJg5GdruNIy+AMbaqhZZQkAtqTziBvVThsZeUf1i24C/3ltjrGkFhCz103861Ds6hu4RDcIOYGIOyk6D1A+FbbuuzNqNNmPcL7QY3DSou99ldi4ur3gk+JpGjg66ZTEDypnhqLfuFxat2u+F9WRWMkshJfIxJVSXIEaeEwBzs+2+E+r4tbikXUdSVUorFQsAsCS2gHMAAeVRuH4yyb1u7ZWyhk27me6Vhd8yBzmBJJES2o5VRqlaFW3sDeyznvbf6w19wLflWzM2lY52OIfEWhInxaT+o1bS1ilf6groiBK5vWA4yuJ/nlUoW64daVoZMBOOYHu3gz+qaiYfFQYPxo+xWGW4uW4oYfP1HShLjXAzaGZCXTnO49eo86W/AaH8NemrC0aFcNiCp12/D+NX+DvzStDJk3i7RYQdWJ+H/AN1kXaw/1k8xlX4a1qvGG8Fv0b8ayPtK04h82kQAfKAfzNVw9iZei57LYUBCw+0dJ3Mf7/hULteYyDzJ+A/3om4fwl8Path+Yn08qFe12txPQ/lTRdzsSSqBV8ItBr1tTsWHy1j37UctZJ0AoO4CsX0MqInWdDpETy3rUcDZFpc1zf5e6jllTBjjaKL+j26H4V7Vr/SY6fKlU7ZTiZCBXsVLxWDNsjNABEg7gjqI35/A9KbvWI2IaACSNta6rOahkHpOuhq54Hgc1t7n3XtKP31n8VqNwfC23dhcKgBfttlkyoAmRrvWh8O4ZYWz3bOqqWVjkYN7LBj11kRzqc5VoeEb2e4+4bTrdAk28PdbbaFET5TFQ8J2yv4my+HvPbt2iJY92dQPsSTr6b0bvcs38Pcs2x4XQoeuojfnVJ2f+i20GzG9cMiMpsnSec5oJ+VRTj5LNPwCF7iNsottrQZR7AR7iqDJzHJmKyZ1qx4LisKA63beNyuykIlxVU5ZjOSAZHIjXetL4d9HeEtgZluXI+/cKjb7tuJ2G9V/0jYWxh8Klu1atWzeuBZVFByqCx8W+4Ub86zkaMdgpe4hjMVjjdwypZuOgVWZgRbtZcpYtHicggaAnXaoHEezLYUs5vrea6dVVGHimZBJ8QiRsN6nPdCpbIWSFhTB03mOtR7t1j4nIMctfmZM+lL9TVF1gqVkjB8SvW1UJecE6kZiVMDmGMR+QFEvC+2eXS7hVc/eR4n/AAsDHPnQFd4glshm5mIHn6gVxxXiuVsv2iI32nmfSNvWslJ+DT+mu2bDwnt3Ze4LZtG1m0BzKdYnUQIHnrS7ZZsZYNqwofVT1npBGg061jnZrgeJxt9UJItvLXG+yEXWDzgmBHnWgXOA3cPkW1jLqvbWVgPkVSxkSskCZmQRrRlUdNkorltIa4T2HxJgG0U83KgfIk/KjLhvYO2IN5y5+6vhX4+0flUTg+L4kP7S5auK2snIDEboyLBU76gmiGzinVwS5aSBHLWKS43vYZLI0WWA4basiLVtU9BqfU7mmrpz3gsSF/Efz8qn3Xygk8qg8HX23PNjHppP8avW0jlT7kZz2o7c22zFEYXRop8LLE7OGHhaOazvQBh+NuuViFItXLZySpmM2Uid4UQdNDFE/F8Jw+69w4i9ds3GdiMiSmU+zoFNBWPtLavt9WuM6LolyIJBWDp72G1Kle2WetIN+Ps+S01lSEuoQO7IVSo9ln1yKSrmQRocw1gGjvgt9sLwsPdJd2DZio2LyAQNNAI6day/hfakun1d8OrKSI8bQsQFyBpyAIMumvMzrWgcB4eRafvYRG7rMBIhFMZiFIIYy0noBNZWtLs1J99Az2V4UmLS4b1xH7gx4WZGLNJ9pDAmBLBSTzqDxDhdzieKbuxhcOE/R3Ga6s+EwWj27rb+JgJp7jWDtJcXunuYkqTF5WKQo9lVIAUvO51BO/SquxgLILvcUX92KXWa24+8dNG5a6bGjCEq+X8eRpqttNJ+aN2sYG0FXKqEAAAgKdhG9ReLYYEBgNRofyqr+jjFK2Fyra7kKZCggiDsRzHv1NEl9JkdaPiyHToFbtqoV0VbYwxIPKqjEPQcilEa61cyrb70xeu1Ee/UWURX8V7PHVrUEc12+H8Kq8JbZDAInmjeE/4Z0+dElvHV5dZX9oA+oBrWail45xDLkQq85JiNdWPU/hQ1YsWnYuQrFyQUZTIAAAbodjznyo7xuDtXLYRgAB7JGhU9VPKgXjXD7llicwg7PGh9eatA66+cUVtUi+DJDHkUskeS+P8AIVYrFW2wiJrmRFA00lQARJNZ5xpLhecjAdYH46xU7h/FgqZbl5GMkzIFdXeLW/vp+8P408U0c+WcZSbjpHXBbdkd3mAvc2RlnyYQdOselG/FLIuqMnsxoRWfPiLM5luIDz8Q/Ij5RtUjhPaJrDN+ltujEHJIgdYMkyfWg4SuzoyZsUscVVSWtVTX3+4Q/wBFtSpn/jSx0H/qLSoVIhyj8gLbuZ4ttqsNHkw1kdNtetR3QL7qVKuufZzLolJg1IkxPpXdrBoNQINKlU2x0WCuxZQrFBtprz31rW/ouxTm3dRnZghXLJmJDTHloNKVKpyHiHArP/peSUw/kz/gtKlSDx7M/tW8yCTtU+zbGQA6/wA7V7SpTobaRC7R8PCpYaRFwkRl213mddulE3Zrs5h8SG763myBRoWBJj2pB0MCK9pUXJqJBJOWw14Vw+1hrfd2La206Dn5knUn1qv49j7iMi2yAXBGYiSNRtr/ADFKlXOnb2dCVLRd4Ve5S3bGoRVUE84G9TeDjvL4J+yuYeu3+9e0qfHuSJ5dQbLXjNwhNP5ipOGtAW46g/OlSrtj+pnC/wBCMR7S8OS1i7KMDcV3VSJy6M0cvXy2pf8ADlq2G3bK2XX3+7lSpVscU8Dfn/AMs5L1EUun/wBhJwrsxayq3XkAB/8AdF/FQtvA3LmWTAYyd4Yaenl50qVWnigsSaXa/oQ9PnySzNN9P+plWJxiXEd2t63HK+FyI8MzsZ3gDb1qqs4mBBAYTEH3a+ute0q8yuK0fUYMsp5eMnaa68dB52Dxdu3dXJag3CVJLk7nkIiPn51prrXlKujBOU4tyd7OD/yuDHhyxWNVaKPjdoSD1H4UNYsUqVLLs5Y9FVfFQbhpUqUYi3G5153ppUqxhm7fPWo7XpBBAIPI60qVEKGVw1v+7T91f4Uu5tj/ALq3+4v8KVKsCjv6vb/urf7i/wAK4bC2/wC7t/uL/ClSrBaRx9Wt/wB2n7q/wrylSrWCj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2" descr="data:image/jpeg;base64,/9j/4AAQSkZJRgABAQAAAQABAAD/2wCEAAkGBhQSERUUEhQWFRUUFRgVGBgVFRYXHBYXFhsYGBgSFhYcHCceGBkjHBYZHy8gJCcpLiwsGB4zNTArNSYsLCoBCQoKDgwOGg8PGiwkHyQsLCk0LC01LywsKSwsLCwvLCwsLCwuLCwsLCwsLCwsLCwsLCwsKSwsLCksLCwsLCksLP/AABEIAOEA4QMBIgACEQEDEQH/xAAbAAADAQADAQAAAAAAAAAAAAAABQYEAgMHAf/EAFUQAAIBAwEEBAUOCgYJBAMAAAECAwAEEQUGEiExBxNBlCJRVWHSFBYyMzQ1VHFzdJOxstEVFyNSZHJ1gZGzJCVCtMHTRFNiY4Kio8LDQ2WEoUWS8P/EABgBAQADAQAAAAAAAAAAAAAAAAABAgME/8QAKxEAAgIBAwIFAwUBAAAAAAAAAAECEQMSITEEUSIyQVKhE2GxcYGR0fAj/9oADAMBAAIRAxEAPwD3GiiigCiiigCiiigCiiigCiiigCiseqavDbRmS4lSJBzZ2Cj4hnmfMKhX6RLu/JTRrUsmcG7ugY4R50X2UnIjxg81oC81LVIreMyTyJEg5s7BR8WT2+aoR+ki5viU0a1Mq8jd3IaKFfOqnwpO0Y4EEciKyXextna4u9evPVcozu9ecRA9qw2y+y4Dlgg4zuis910i3l2Or0q3FtBjAubhQPB5ZhhHDlggnI7CBUNpbslJvgaw9JE9kwj1m1MAJ3RdQZkgY+Nv7UefFxPmFXdhqMc8YkhkWRG5MjBgf3ivKbbabUrIFbtRqlq3siqKsyA8wY+Ui+biePMDhXZpGz9ndk3OgXjWc48J4RncJ5bs1s3IcxkZUcwDioUlLgNNcnrVFedp0k3FiRHrNq0IzgXVuDLA3nYDLJnljiePIVd6fqUU8YkhkSRG5MjBgf3irEGmiiigCiiigCiiigCiiigCiiigCiiigCiiigCiiigCiiigCil+t7QW9nH1lzMkSdhdsbx57qjmx8wBNRLbb3+ond0m26uE8DeXalVI8cMXNj2gnI4EECgLjV9cgtYzJcypEg7XYDPmA5sfMMmoh9vr3UDuaPakRngby6UpEB+dGh4ycvPjhlcVnudldPsCLvWbv1XPjINycrkcxBbDOfiwceas150g316N3TofUkHL1RcKN8jsMMPIDxE5HxVDaW7JSb4O+82PsbPF3rl2bubs9UHwAe1YbYeyHmwRwzgVnvOkS9vBuaZb+pYOXqm4UA48cMPLlxBOR2HFSkMljBK8109xdToxV554ZXVWU4IXwd1QG5c8Z4Gr1HyARyIBHDHA+Y8q555muEbRxp8iCw2LiWTr7lnu7g8TLcHex24RDwUA8Rzx2U+kkCgljgAEknkAOZpNtncTR2bvbtuOpUk4BO7niFyCN7l2fFxqUm1XULu1ARDFGsJaWZwF6/C8dxd3O6w4+COOeY5HFRc92zS1HZIutJ1eO5iEsLbyEkcQQQQcEEHiDS/WNj4Z3Eq70FwOKzwMY3B5ZJHsuHDjxx2iovY6e9hhE0Cdfbl2V4RjeBGMyJwzn4ifFjtFBsJq91cSXDzNmMPuqjKFZGyfAAABwBwOc8R5jUuDg24vgKSls0OrTbm9sl6vUovVttyNxEg3wv8AvoeRGO0dg4ljWqx2QtbkG70C9NrIeLLEd6In82W3b2B82MD82tlT9/schl6+1d7S5HKSHgG7cSJyYE8+We3NaQz+4zli7FBF0kXFiRHrVsYhyF1bhpIG8W8BlkPm4k+IVdabqkVxGJIJEljbk0bBgfGMjtHirzSz6TJ7UdVrMAeI+D6qgTeQjl+Wi/sk+Ycc4C9tbU2Bt5f6Zod36ld/9QQ8EhH9l4eQI5Y7Pzc10pp7oxark9IorzqLpGubFhHrVqY1zgXdsGkgb9YeyjPIeMnPACrvTdUiuIxJBIksbcmRgw4cxkdo8VSQaqKKKAKKKKAKKKKAKKKKAKKKKAKKV6/tPbWUfWXUyRL2bx8JvMiDwmPxCo07WanqXDTbf1LAf9LuxhiPzoYeOeHEE5B7cUBZ67tJbWUfWXUyRLxxvHi2OOEUeEx8wBqL9eWo6l4OlW3UQH/TLsYyPzoYf7XAghjkHkQK6J9m9L0si61W49VXR4h7k9YxII9ptxnChuI4HdzzArLe7eajf+DYw+oYD/69wAZWH+xDxC/vyPERUNpbslJvg1zbK6bpp9V6tc+qrk8Q9yd7iDndht+PAHkMHHZist5t/qF94NhCLOA8BcXAzIy+OOHkvmzkEY4isOn7GRQsZTm4uTxM1yxkYsOAPHOMePnw51mj2qlMAfdy5tIJfBR3HWXHWDeKoCwjTqiTjnnHirnlmb8pssdeY2absdFHJ10xa5uDxM0532z/ALIPBR4vF46fVLXG0z9SsqkBd1S2VAZsRCRhGjEFmJkUAf7J8dbNUvnNtKoP5R5WtkZRy6xt1Xxn+yjZP6hPCudqTe5qmlwY1jaTT5nXiZJXukUf2lWXrY1+NlRf/wBqpoZw6q6nKsAwI7QwyD/A1P6FpyRXMgWONQFZQVsnhJAZeBuCxWTl2Ab3PsrZs0d2N4CeNtK0Q+TOJIh+6N0H/DSQR91n8pNbweN+vccfYQYYf9Vov3ZpbJ4FlfQH/wBBZgvDH5ORDLHjzAPuf8BrNtRJfw3XXWsayo8SR8VLlCrOxG6GBGd4HPHkPFWW0a6aK8nvkSIPbGIL7WX3d8qSCzbvsyB2ne5cKulsiG9z7sLe9Tpk0gGSruVH5zbqBV+MsQP305sbH1JNbrnIlg6hic5aWEGRWPxgzk+fFSuzqSvpmLYI80d0JWjYg7wXDKN3IxxCNjPHcPjxWm01DVLqWJJIFjVJkkZzE8e6EOThmfjkZXABzvfvq0o7sqnshztrqM8eOod0xb3Ex3BFzi6rdZ99TlRvnIXic0rlvLwGQdbc+A0q/wCh8OriWQZ/J8SCcnHZgDjW7byBWzvDO7Y3rDzMPU+DWW50mLen8AcJLgDieAW2Rh2+M5qI1SJd2Y59bvUaUZlk6uMTKknUbrqqo0yybigsN2VSqrx4nPKuzZ3TG6wy2U72k7AyRsFCxXMecEPbgkLuMxXHYCpxk1rfS4limcxqUgmhmZWyQU9TxCXI458BmbHjUV02um9U/gY6yOQxxuS3gyqN6NHbjiO4hZd7h7PjxYjFlKlsVruWendKpiIg1mAQ7/gCdAXt5M9jDiU+I57ScCtU/RpCx9V6NcmzkcBgYCHt5R2b0XsSOJxjgM5wTWO2njuYQSoKOCGRwDgjg0brxGVIKkeMUmi2ams3MulTmAk5aByXgkPblf7J4AZHIcBirxzriRWWL1RRx9I11YEJrVqY1zgXdsGkhb9dfZR9g8ZP9kCrvTNViuIxJBIksZ5MjBh5xkdvmqE0jpZiLC31SH1HKwIy+GglHbuycgPM3AZ513X/AEWRhzc6TO1hMwz+R8KCTxB4fYkeLHAZzg10cmJf0V5zH0i3VgQms2pRM4F3bBpIT53X2UfMDxk/2QKu9M1aG5jEkEiSoeTIwYfFw5HzUBrooooAooooAqM6T9euLeG2S1dYpLq7jtusKB+rEgbw1U8Mggc/P8dWdQ3S7os81nHLbDMtnOl0FAyW6sN7EdpGd7Hbu47aA56T0Z2lqTc3HWXtyoLmW4zK2V8L8nHxAII8HgSOw1EbSdLN/OertLa4tIjwMrWzyzY8YTG4naMZbnnIpjoepatd26TxapblJB22qZU9qNw4MDwrd1OteU7fuyfdWTywW1ltLIjSZ7aF+te11C4nPEzT27yOT4wSeHx8/PT318p8Fve7N99Oup1rynb92T7qOp1rynb92T7qyf0nu2aKUlwJfXynwW97s3311+vGPe3vUl7nd3fcz+xznGM4P+GT4zT7qda8p2/dk+6jqda8p2/dk+6q1h7k6piP16x/BL3x+5W5+PnWO82hidAotb9CrmVWW2beSQliXG9kEnebOQQQxFVHU615Tt+7J91HU615Tt+7J91T/wAu41TIqDWWRy6rfbzZ3mNkxJyck439wcR2KK3abtMkW8TBqEjyMGd3tcFiAFAwuFUAADAFU/U615Tt+7J91HU615Tt+7J91S3ifqRchL6+U+C3vdm++pbabcvJhIyagoVQqp6kZgvjZctwJ4Z+IV6H1OteU7fuyfdR1OteU7fuyfdSLxRdphuT5PLrDS0ilSVRqAZGB4WbKSAQSmQ/Ijgfjq39fKfBb3uzffTrqda8p2/dk+6jqda8p2/dk+6knjlywnJcEVtHrPqnG5Ddx5hmgbespHys3V5K4kXDDq+3POskmpzEuSs/hs7H+rZuckYibH5f81Rjz16B1OteU7fuyfdR1OteU7fuyfdRPEvUXIktI2j6tZBLBdyGQjO7ZOg3VRY93BduxfH210WuoxLG6SQ6jKHRE8K2I3RF7Wy4wd8cDvklsgceAxadTrXlO37sn3UdTrXlO37sn3UvF3FyJrTtp44VIW21BizF2Z7d2Z3OMueOBnA4AADsFa/XynwW97s33066nWvKdv3ZPuo6nWvKdv3ZPuqP+XcnVMnr3auGZCktlduh5q1oxHx8+fnpJpu0Fxp772mreiLPhWtxbyPF59xslk5k8OJ7ScYq86nWvKdv3ZPuo6nWvKdv3ZPuq0ZY48Mq9UuUU2xW1/4ShfrLWWBkwrpMh3G3gfYMwG+OByCARwyOIpJtB0YxwdZd6ZM9hOqlyIuMUm6M7rwnwcYBxjgM5waydTrXlO37sn3Ui1jWdY9UJYx3sVxNMpDxpbooijIwZJX3TuLg/H4uYB1jkjJ0mUcWj03YXWpLvT7e4lx1kse826MDOSMgdnKn1KNktB9RWUFsX3zCm7vY3d7iTnGTjnTetCoUUUUAUUUUB4jt10exR6parztL6dneHeZQkoXw2XHINwPDiMEcsAOvxP6X8HP003p1KarJBcaheG+1Oe3aC7kWBRKQEQcN6MEHcP8AZ8HHKuzcsPL953lvRrly23s2v5NY8blP+J/S/g5+mm9Oj8T+l/Bz9NN6dTHV2Hl+87y3o0blh5fvO8t6NZVP3P5Lbdin/E/pfwc/TTenR+J/S/g5+mm9OpjcsPL953lvRo3LDy/ed5b0aVP3P5G3Yp/xP6X8HP003p0fif0v4OfppvTqY3LDy/ed5b0aNyw8v3neW9GlT9z+Rt2Kf8T+l/Bz9NN6dH4n9L+Dn6ab06mNyw8v3neW9GjcsPL953lvRpU/c/kbdin/ABP6X8HP003p0fif0v4OfppvTqY3LDy/ed5b0aNyw8v3neW9GlT9z+Rt2Kf8T+l/Bz9NN6dH4n9L+Dn6ab06mNyw8v3neW9GjcsPL953lvRpU/c/kbdin/E/pfwc/TTenR+J/S/g5+mm9OpjcsPL953lvRo3LDy/ed5b0aVP3P5G3Yp/xP6X8HP003p0fif0v4OfppvTqY3LDy/ed5b0aNyw8v3neW9GlT9z+Rt2Kf8AE/pfwc/TTenR+J/S/g5+mm9OpjcsPL953lvRo3LDy/ed5b0aVP3P5G3Yp/xP6X8HP003p0fif0v4OfppvTqY3LDy/ed5b0aOrsPL953lvRpU/c/kbdjt6QejmwtNPmngg3ZI+rwTJI3spEVuDMR7FiOVel9H2xiWMG8W625nAeaZskuSMhATxCLyA/fXlV1Y6bKpSXXLqRDjKyTl1ODkZVkIOCAf3VddC+oNJFeIbiS4SK6KxPLI0jdVuLukE8gcZwMDnXRhuqZnI9GooorcoFFFFAFdV1KVRmAyVUkDxkDIFdtFAeQdGtrFNZyXtz1cslzLLPKWRCIyrMCoyOAwu9++uzZna+xvJliWy6oyI0kZmghVZQpwQhGd48+X5reKunpC2Gt4761WIywpqE7rcRxSsqPhd4ncHAE8j2ceQPGmW3WzMB09iqdW1lC8lu0ZKtGY0yFDDjundGR5s8+NcWSKUt/X4NovYU7L6ctrqM2nyxwzo6NdxSGNN9Az4MTgg8PF8X+1haLXLm1tmjQ2fWvLv7qw28THEYBYnOOHhCsfRvoEcVqlzl3nuoo5JZJHLscjIQE8lGfjOBknArTtB7vsf1Lr7MVZSl4iyRj/AA3b+SrjukHp0fhu38lXHdIPTp7SXTdoDLe3VsUAFsIiGyct1q7xyOzFYrI3expoRw/Ddv5KuO6QenR+G7fyVcd0g9OlOrbeSQi9IiVvUksMa5Yjf67OSeHDHCtlztsptLe5hUMJ5o4SrHBQuSGBx/aUj99X8XYio9zV+G7fyVcd0g9Oj8N2/kq47pB6dK9T26eFrgmJTHa3MUMjbxyI5OcuPGCQMeem+0O0Bga3jiUSSXMwjUE4wmMvLw5hRg/vpctthS7nD8N2/kq47pB6dH4bt/JVx3SD06W6XtLfXIkeC3tyiSvFl5nUkocZwEPjHbXbebR3a3MVskEJleAzNvSuFUhipVWCkkcuzx0uV1XyKRt/Ddv5KuO6QenR+G7fyVcd0g9Ol8e20kUtxDdwKrwWxuh1Mm+rovArxAKtkjn5/NnrtdrbwxQTvaxtBMUz1ErSSRrJyZk3cHHaAeHmqfF2+RSGn4bt/JVx3SD06Pw3b+SrjukHp0q1nbx4BfkRK3qJoFXwiN/riM54cMZrsvNrLq16uS8tolt3YI0kMpcxb3JmUqPBz/8A3IF4u3yKQx/Ddv5KuO6QenR+G7fyVcd0g9Ose2O2vqJ4kWLrSwMkmCcxxKVUvw+M8+HCtO0e0ckLWqW6RytdMyqXcqvBQwbIB4EGoTk625+40ruc/wAN2/kq47pB6dDa7bgZOlXGBx9yQenWey2nmW6S2vIEiaZWaF45C6uUGWQ5AKkDjVDdewf9VvqNVc2uUSopnPTLS1nhjmSCLclRZFzDGDuuARkY4HBqT6PtMinmvriVYy5uGg6nqk3YVh4LhccCRzPbjx5qn2J97rP5tD9haj+lHZ+ONobiEyQy3N1FbStFIydYkgfJYDgW8Ecf4g1rHlxMn3N1htnYS3SwCz3VeV4UmaCERO6Z4K3bnAA7fCXlmtOhyPputCBdxrfVGeQKq7rwyRLnkOBTHD955bvhM7zYa1ayFn1e7FHxQqcOjjJ61X/PyTx7cnsrB0I6BG9qmoyl5bqUPHvyuz9WiOy7ke9xAOMnmeJ5DhW+Gm7iVnxueoUUUV1mQUUUUAUUUUB590jn+sNI+Xl/litG2Q/q68+az/y2rN0jH+stIH++nP8A0xW/aZM2V0PHbzD/AKbVxZ/OjWHBj2CP9WWfzeP6q6NoPd9j+pdfZirs6PT/AFXafILXRtVvpdWkoilkRFuFbqkLlS6xhcgdhwf4Vg/M/wBzReg0qHnvhYandTTpJ1N1HCUkSNnCtEu4UbHI9tUPrj/Rbzuz19G0f6Ned2esoxlG9uTVtP1PP9XsJp7PUbhIZR6quYWiTcbrCkRx1m4OIBzn91bNrtmZobpDbIz29zdRTSIiluqmjbjIAPYqysSTjmPMKs/XH+i3ndno9cf6Led2etdc16f7b+ilR7ifTNFMsuqxyoypcSAAlSAwKY30JGDg9o7RWHYawuJbhZLuNkNlALWPfB8N8sHnUsMnKBV3hzzVN64/0W87s9Hrj/Rbzuz1S501RPh7nn2k6LbYl9WWt6ZDcSkGOK53ShbKkbmB46by6BHc31qBFcJbpYlQSJYipVyFRn5hsDOCcngaqvXH+i3ndno9cf6Led2eruc3vTIqJIaRpU9hJewRwdfJJH1kE8iM4lUc7aZ8gb2AcDIBI84FJ3SHwG02G6t79nTejCyrGDnwxKGyBGOPL+GK9H9cf6Led2evvrk/Rrzuz0U58tCo9yE2n0qZl1gLDIxke0Kbsbnf3Su8U4eFjHHHKme1moPfwJZ29tcgzOgeSWB40iRCGLksBnly+PtwDT+uP9FvO7PR64/0W87s9Rqlt4eP6X9E0u5JLs3c31xdziU2yNm0VZbbeLwKBkrvFSFY8cjt7eFYrV541sFmgnY2NzNExSGRt6NVxHIoA4rjwQf9mrr1x/ot53Z6PXH+i3ndnpqnxp/1URUe4heaS+1G1dIJo4bTrJHeeNot5nXdVEDcTxHH9/mzY3XsH/Vb6jSz1x/ot53Z64T7QZVgLW8yVI9zP2is5Rk624Lppeo02J97rP5tD9haRdK/tNl+0rf6paodkrZo7G1R1KulvErKeBVggBBHjBqe6VfarH9pW/1SVtHzmL4Ld+2kPQYMaNCPE8w/6j0+NJehX3rUfmzzj/qNW/S+pTIXdFFFdhkFFFFAFFFFAed9Ip/rTRx/vLg/wjWm2trm2nHjhlH/ACNSXpF999G/Wu/5cdPtSGYZR443H/Ka4eo86NocCTo4P9V2nyQ+s1SAVL9GLZ0q1+TI/gzUbYWizXFhE5bckmlDBHeMsFgkYDeQg+yUHn2Vlp1ZNP3JctMbKndr5UXtNsVbRWVzLGJleO3ldT6qujhlRmU4MuDggc6q9MP5GL5NPsirZcLx1bK48inwaQK+7tTO2lqJWsonLbkl2FYI7oSOpnbG8hDYyAefZXC92CtFjdgswKoxH9LuuYBIPttWx9O8kdVkTzKDplRRilGx7ltPtCSSTawkknJJMa5JPaaxbdRB4rdCWCyXtujbrMhKuxDLvKQRkHsNYxjctJo3Sspd2vlTrdH1nj2M3e7r/Nrt2EkLabaFiSTAhJJySccye2tcuB41bZTHlU+B7X3dqd27XNqFyQHuLZDusyndeeNWAZSCMgkcDR+L2z/Nm73d/wCbTFgeRXZGTKoOmUNFTnR6T6gjyScSXC5ZixwtxKoBYkk4AA4+Kuzbwn1BNgkewGQSDxkQHBHEVlp8Wn70aXtZQbtfKn26PbPPsZu93f8Am182ETdtWXJIS5uUG8zMd1J5FUFmJJwABxNa5cDxq7M8eVTdIoa+7tItuZCunXZUkEQOQQcEEDmD2V0J0f2eB4M3L4Xdf5tMWB5FaZOTKoclHionpT9rsf2lb/VJTXYuARx3CKW3Uu5kXeZnIVd3A3mJJ/eaVdKXsLD9pW/1SVRR05KLXcbLekXQwf6vcfm3dwP+fP8AjT3tqf6Fz/Q7keK/uB/9qf8AGtul5ZXIegUUUV2mQUUUUAUUUUB5x0ie/GjfHd/y0qgvB+Tf9RvqNT/SH78aN8d5/LSqKceC36p+quHqfOjbHwSvRNJnSLb4pB/CWQf4Vt2i926b8vN/dpaXdEB/qi3+OX+bJT7W9n1uTETJLE0LM6NCyqwLKUPEqeG6SP31RSUctvuGtUKOG2fvdefNZ/5bVu0v2iL5NPsikl1sT1iNG97esjqUZTLHgqwwVP5LkQaoYIQiqo5KoUZ8QGBmr9RljkqimHG4XYi2o9u0/wCe/wDguKc6l7TL8m/2TWPXNCW6EYaSWMxSdajQsqsG3XTmVPDDmsL7Hkgg318QRgjro+IPMe1VfBnjCNMplwucrRo2M97rP5rB/LWs+2fsbT9oWv26caZYLBDHChJWKNI1LYJKooUEkADOB4hXRrmiLdRqjvIm5IkqtEwVg6HKkEgjn5q5oySnq+50NXGhg/I/FSDYD3ss/kE+qvnrSb4dffTR/wCVTXSNMW2gjgjLFIkCKWIJIHLJAAz+6t+ozRyJJGOHE4XYq239zJ86tP7xFVH20t1vR1uouqdnQbyOGjIDBo2V1IJBHNR2Uu9aTfDr76aP/KqcGaOONMjNic3aOHR77gT5W5/vM1dm3nuCb44/5iUx0TR0tYFhjLMqlzlyCxLuzsSQAPZMeyvusaUtzC8Llgr4yUIDDBDAgkEDiB2Vz6lr1fc3rw0MG5n46nNifc8nzu7/ALxLR602+H3300f+VTHRNHW1i6pGdxvu5aQgsWkYuxJAA5seyujPmjkjSMMOJwdswbe+9l583k+qn0fIfEKyatpi3EEkDlgkqFGKkAgMMEgkEZ/dSobJN8Ovvpo/8qo6fNHGnZObE51Rz2U/0r57P9a0m6UPY6f+0rf/AL6ptF0ZbZGRXkk35GkZpWDMWfGSSAB2eKpnpP5af+0rf/vrK1LJaNUqjRbjnU30Kn+j3w8Wp3A/5Yqo6nOhj2vUR4tTuPqjrXpuWVyHolFFFdpkFFFFAFFFFAecdIPvzo//AMz+WlUjjgfiqb6QPfnR/wD5n8tapq4Op8y/Q2x8EX0PH+qIP1pf5j1RazryWxjDrI7TMURYk32JVS54Z/NBP7qm+hs/1TD+vL9tqa7Re7dN+Xm/u0tV0qWWn3DemFhcbapGjO9teKqKWZjbkBVUZLE55ACn0EwdVYcmAYZ8RGRSvbP3uvPms/8ALat2l+0RfJp9kVfqMUcdUUw5HO7M+s64lsIy6yOZZOrRYk32LbrPjdz4kNYX2vUAk2t4ABkn1M3ADmedfNqPbtP+e/8AguKc6j7TL8m/2TV8OCM42yuXM4SpHzT75Zoo5UzuSosi5GDuuAwyOw4NdGs6ylsivIHYNIsaiNd5i78FAXtyay7Ge91n81g/lrWfbP2Np+0LX7dc0Ypz0/c3bqNnZ67R8Fve7N99M9L1JLiGOaPO5KodcjBweWR2VqfkfipBsB72WfyCfVW/UYY40mjHDlc7sZaxq6W0XWyBiu8iYRd5i0jBFAXtyWFL/XYPgt73Zvvrhtv7mT51af3iKqPtqcGCOSNsjNlcHSF+jaul1Cs0W9uMWA313WBRmRgR2eEpr7q+qpbQvNJvFExndG8eJCjA7eJFKOj33Anytz/eZq7NvPcE3xx/zErn0rXp+5vfhs5euwfBb3uzffTDR9XS5i6yMMBvOmHXdYNGxRgV7MEEUwbmfjqc2J9zyfO7v+8S10Z8EccbRhhyubpjbVNRS3hkmkzuRKXbAycDicDtpWNrR8Fve7N99G3vvZefN5Pqp9HyHxCo6fDHInZObK4VRg0bWUuUZ0V13XaNlkXcYMmMgr++pjpO/wDx37Tt/wDupzsp/pXz2f61pN0m89O/aVv/AN1ZadOSka3cbLapzoc5akP/AHO4/wC2qOp7ohXB1Mf+5zn+IU1r03LK5D0Kiiiu0yCiiigCiiigPONvvfrSPivP5QqnFS+3vv3pH6t3/KqoWuDqfMv0NsfBFdEKbumKv5s0w/g5rZtherDcWEsmQiTyliFZ8AwSKDhQTzYDl21m6K+Fk48V1cD/AJ6sQao5acmr7k6dUaIzafba0lsrmOOR2eS3mRR1FwMsyMFGTHgZJ7aqtM9oi+TT7IrVmvlTmzfUrYrjxqHBNbaXaxNZSPkJHeBmIVmwOpnGcKCeZHZ21xvdvbJopFErklGA/o9xxJBAHtdU4Nfc1bF1Dxx00VnhU3bE+xykafZgjBFrACD2Hq14GsW3UwSK3ds7qXts7EKzYVWyzYUEnAHYKpK+isYyqWo1atUTrdIFlj21+73P+XXPYNCNNtAQQRAgIPAg45EU/wCPnoxWuXO8iqjPHiUOCc28k3bUMc4W4tXOAWIVZ42Y4AJOACeFcvxg2X+tfu9z/l1Q4o4+epxZ3jVUMmJTdsmujz3vjOCMyXDDIKnDXExBweIyCDXZt773zcCcdWeAJPCRCcAcTVAaKx1eLV97NK2oQN0hWOfbX7vc/wCXXDYSQNaswzh7m6dcgqSrTyMpwQCMgg8ao8mvhrbLneRVRnjxKDtCLbpCdNuwASTBIABxJOOQFdSdIFlgflX5fB7n/Lqir7k1GLP9NVQyYlPkndirgSR3Ei53XvJmUlWXKndwcMAR+8Uq6TPZab+0rf8Axq2NRPSX7LTf2lB/jVYy1ZLL1UaLakHRXwm1Ufp7H+Kin9T/AEYe6tWH6YD/ABWtOm8zIycHoNFFFdxiFFFFAFFFFAeb7d+/mkfqXf8AKqnFS+3Xv7pP6l3/ACjVQK4Op837G2Pgjei0/wBHuB+bfXA/+1P+NbNrYesuLCIvIqSzSh+rkeMsFgkcAshBxvKDS/or9rvh4tSuPqjprtF7t035eb+7S0iv+yIm/AzBtLspFDZ3Msct0Hjt5ZFPqy5OGRGZTgyYPECqfTWzDETxJjQknt8Ecaw7Z+91581n/ltW7S/aIvk0+yK16tJVRl07buxLtjFvtZR78irLdhX6uR4yV6mZt3eQg4yoPPsrje7GQrG7CS6yqMR/TbrmASP/AFK7dqPbtP8Anv8A4LinOpe0y/Jv9k1r00U4bozzyalszBsjKzWFozEszW0JJYkkkxqSSTxJJ7ai+kOAy6lbxGSRUNs7YjkZOIbnwqx2M97rP5rB/LWpPbT33tvmkn264o7Sf7nat6FHrSj/ANdc94esWtbOrFbyyLLcbyRswzO5GQMjPGqilm0/uO4+Rf6jURyStbmrhGuDKmyceB+WueX+veuXrSj/ANdc94enMfIfEK5VH1JdydEexz6KgVa+j33ZY51Vd9y5A3T2mqzaVyLO5IJBFvKQQSCCEbBBHEGpXox9u1H5yn2DVTtR7iuvm838tqmfn/gxFWmbF27wRMzXBZokYn1ZdcSygk+2+M12bIQdXJexKzlI7lVTrJHkKgwQsRvOScZYnn2050X3NB8jH9haV7N+6dQ+dL/d4K7upilj2OLBJue7HN6fyb/qN9RqT2X2ShmsraWRrgvJBE7H1XdDLMgJOBJgcT2VV33tT/qN9RpdsV73WfzWH+WtZdIk7s06ltVRj2XtBDdXsSNIUQwboklkkI3oyThnYnifPWDpGH5TTf2jD9Rpro3u6/8Ajtv5RpX0he3aZ8/j+o1lPbM/96GsPIiypB0a+7tXH6VGf4oaf1PdHJ/rLVx/voD/ABjNT03mZOTg9CoooruMQooooAoori7gAkkAAZJPAADmSaA8i6QddI1y2MVvPObGKQyrEm8T6oQhd3zDIznFa/xiSeS9Q+iH31ih2usxrd5MbmHqpLeBUfrF3WZR4Sq3IkVRevzT/hlv9KtcWbeXBrHjknOiq+O/fQvFJFIblrrdkXdKpPjdUjmGG58XEVWa5oAuTE3WyQvA7OjxbmcspQ531YY3WPZ21IbPbSWx1i9YTxbs6WyRHfGJGAwVQ9pycYr0SsZtxla2LJJqiau9jpJY3jk1C7ZJFZGH9G4qwIYcIc8QaobeEIiqOSqFGfEBjj/CuyiqynKXLJUVHgWa7oQuRH+VkiaGTrUeLcyG3XT+2rDGHPZWGTZWVgQdQuyCCD7m4g8CPaaoaKmOSUVSYcIvlGXS9PWCCKFSSsUaRqWxkhFCgnHDOBUJtp7723zST7dei151tp7723zST7dIcv8ARlvVHZSzaf3HcfIv9RpnSzaf3HcfIv8AUarHlG0uGMY+Q+IVyrjHyHxCuVVLHb0Y+3aj85T7Bq1v7MSxSRNkLIjISOYDgqSM9vGorox9u1H5yn2DV5WmTzfx+DmJuLZCRVCrqF6AoCgb1vwAGAPafFTDQtBFsJfysszTSdY7ylCxYKqD2KqMYQdlNKKSySkqbIUIrdI4Sx7ylTyYEfxGKnLTYpoo0jj1C9VEUIqhoOCqMAD8j2AVTUVEZyjww4p8irRNAFs0rGaWZ5ihZpihPgAqoG6ijGDUp0kaoRdWEaQyzPFL6qKxrvEomVIA573H4q9ArzvU9p7Ua1BIbiLcjtpo3bfG6r73sCeQPmq8G5St7kNJKhj+MSTyXqH0Q++unoy1wnWL5ZIJoWu44540lXdZVhHVsWHnLcCM+xNO/X5p/wAMt/pVqbtNrbMbQJObmHqRp5j6zfXc6zrWbq97lvY44rbB5uKKz45PY6K+A19rsMgooooArHrHueb5J/smvmsXckUEjwwmeRVysQcJvnxbx4CoW82w1eSN0/AjDfVlz6siON4EZxu+egFfRvs9bSaXavJbwu7I2WaJGJxI4GSRk8ABVL61LP4Jb/Qx+jUjsxLq1naRWw0h5BECN83USb2WZs7uDj2WOZ5Uz9cWreRW75F6NcMseRybRspRoW9IeiwQ+oGhhijY6jbqTHGqEjwzukgcRkA48wr0KvNdp11a8FuDpLx9Rcx3HC5ife6ve/J8hu53ufHlyNOfXLq3kV+9x+hUSxTaWwUkWNFR/rl1XyK/e4vQo9cuq+RX73F6FU+hk7fgnWiwoqP9cuq+RX73F6FHrl1XyK/e4vQp9DJ2/A1osK8620997b5pJ9umvrl1XyK/e4vQqf1i01S4u47k6VInVxNFudfE2d453t7hj4sVeGGau16DWrN9LNp/cdx8i/1Gu71PqnkqT6eKs2p6Vqk0MkX4MkXrEZM9dEcbwxnGRmojgmmtjV5Y1yNI+Q+IVyrCtrqgHvVJ9PFX31PqnkqT6eKq/Qydifqw7jLox9u1H5yn2DV5XmWzUWq2b3DDSpJPVEgkwbiJNzAxu9u98fCnvrl1XyK/e4vQq88M27SMdaLCio/1y6r5FfvcXoUeuXVfIr97i9CqfQydvwNaLCio/wBcuq+RX73F6FHrl1XyK/e4vQp9DJ2/A1osV515/wBHGhW81rK0sEUjeqpxvPGjHAfgMkZxW/1y6t5FfvcXoUn2XbVbKJohpLyb0skuTcRJjrDndxg8vHmrrFkSexGpWWfrUs/glv8AQx+jUl0q6BbRaXO8VvDG4MeGSJFIzIgOCBniCR++mXri1byK3fIvRpPtcNWv7SS2OkvEJN3wxcxPjcZX9j4Oc7uOfbUwx5FJNhyjR7LbewX9UfVXZXnke2urgAfgNuAA92xdn/BVfs3qU88Ae5tjaybxBjMiycBybeUAcfFXcYjSiiigCiiigCiiigCiiigCiiigCiiigCiiigCiiigCiiigCiiigCiiigCiiigCiiigCiiigCiiigCiiigP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4" descr="data:image/jpeg;base64,/9j/4AAQSkZJRgABAQAAAQABAAD/2wCEAAkGBhQSERUUEhQWFRUUFRgVGBgVFRYXHBYXFhsYGBgSFhYcHCceGBkjHBYZHy8gJCcpLiwsGB4zNTArNSYsLCoBCQoKDgwOGg8PGiwkHyQsLCk0LC01LywsKSwsLCwvLCwsLCwuLCwsLCwsLCwsLCwsLCwsKSwsLCksLCwsLCksLP/AABEIAOEA4QMBIgACEQEDEQH/xAAbAAADAQADAQAAAAAAAAAAAAAABQYEAgMHAf/EAFUQAAIBAwEEBAUOCgYJBAMAAAECAwAEEQUGEiExBxNBlCJRVWHSFBYyMzQ1VHFzdJOxstEVFyNSZHJ1gZGzJCVCtMHTRFNiY4Kio8LDQ2WEoUWS8P/EABgBAQADAQAAAAAAAAAAAAAAAAABAgME/8QAKxEAAgIBAwIFAwUBAAAAAAAAAAECEQMSITEEUSIyQVKhE2GxcYGR0fAj/9oADAMBAAIRAxEAPwD3GiiigCiiigCiiigCiiigCiiigCiseqavDbRmS4lSJBzZ2Cj4hnmfMKhX6RLu/JTRrUsmcG7ugY4R50X2UnIjxg81oC81LVIreMyTyJEg5s7BR8WT2+aoR+ki5viU0a1Mq8jd3IaKFfOqnwpO0Y4EEciKyXextna4u9evPVcozu9ecRA9qw2y+y4Dlgg4zuis910i3l2Or0q3FtBjAubhQPB5ZhhHDlggnI7CBUNpbslJvgaw9JE9kwj1m1MAJ3RdQZkgY+Nv7UefFxPmFXdhqMc8YkhkWRG5MjBgf3ivKbbabUrIFbtRqlq3siqKsyA8wY+Ui+biePMDhXZpGz9ndk3OgXjWc48J4RncJ5bs1s3IcxkZUcwDioUlLgNNcnrVFedp0k3FiRHrNq0IzgXVuDLA3nYDLJnljiePIVd6fqUU8YkhkSRG5MjBgf3irEGmiiigCiiigCiiigCiiigCiiigCiiigCiiigCiiigCiiigCil+t7QW9nH1lzMkSdhdsbx57qjmx8wBNRLbb3+ond0m26uE8DeXalVI8cMXNj2gnI4EECgLjV9cgtYzJcypEg7XYDPmA5sfMMmoh9vr3UDuaPakRngby6UpEB+dGh4ycvPjhlcVnudldPsCLvWbv1XPjINycrkcxBbDOfiwceas150g316N3TofUkHL1RcKN8jsMMPIDxE5HxVDaW7JSb4O+82PsbPF3rl2bubs9UHwAe1YbYeyHmwRwzgVnvOkS9vBuaZb+pYOXqm4UA48cMPLlxBOR2HFSkMljBK8109xdToxV554ZXVWU4IXwd1QG5c8Z4Gr1HyARyIBHDHA+Y8q555muEbRxp8iCw2LiWTr7lnu7g8TLcHex24RDwUA8Rzx2U+kkCgljgAEknkAOZpNtncTR2bvbtuOpUk4BO7niFyCN7l2fFxqUm1XULu1ARDFGsJaWZwF6/C8dxd3O6w4+COOeY5HFRc92zS1HZIutJ1eO5iEsLbyEkcQQQQcEEHiDS/WNj4Z3Eq70FwOKzwMY3B5ZJHsuHDjxx2iovY6e9hhE0Cdfbl2V4RjeBGMyJwzn4ifFjtFBsJq91cSXDzNmMPuqjKFZGyfAAABwBwOc8R5jUuDg24vgKSls0OrTbm9sl6vUovVttyNxEg3wv8AvoeRGO0dg4ljWqx2QtbkG70C9NrIeLLEd6In82W3b2B82MD82tlT9/schl6+1d7S5HKSHgG7cSJyYE8+We3NaQz+4zli7FBF0kXFiRHrVsYhyF1bhpIG8W8BlkPm4k+IVdabqkVxGJIJEljbk0bBgfGMjtHirzSz6TJ7UdVrMAeI+D6qgTeQjl+Wi/sk+Ycc4C9tbU2Bt5f6Zod36ld/9QQ8EhH9l4eQI5Y7Pzc10pp7oxark9IorzqLpGubFhHrVqY1zgXdsGkgb9YeyjPIeMnPACrvTdUiuIxJBIksbcmRgw4cxkdo8VSQaqKKKAKKKKAKKKKAKKKKAKKKKAKKV6/tPbWUfWXUyRL2bx8JvMiDwmPxCo07WanqXDTbf1LAf9LuxhiPzoYeOeHEE5B7cUBZ67tJbWUfWXUyRLxxvHi2OOEUeEx8wBqL9eWo6l4OlW3UQH/TLsYyPzoYf7XAghjkHkQK6J9m9L0si61W49VXR4h7k9YxII9ptxnChuI4HdzzArLe7eajf+DYw+oYD/69wAZWH+xDxC/vyPERUNpbslJvg1zbK6bpp9V6tc+qrk8Q9yd7iDndht+PAHkMHHZist5t/qF94NhCLOA8BcXAzIy+OOHkvmzkEY4isOn7GRQsZTm4uTxM1yxkYsOAPHOMePnw51mj2qlMAfdy5tIJfBR3HWXHWDeKoCwjTqiTjnnHirnlmb8pssdeY2absdFHJ10xa5uDxM0532z/ALIPBR4vF46fVLXG0z9SsqkBd1S2VAZsRCRhGjEFmJkUAf7J8dbNUvnNtKoP5R5WtkZRy6xt1Xxn+yjZP6hPCudqTe5qmlwY1jaTT5nXiZJXukUf2lWXrY1+NlRf/wBqpoZw6q6nKsAwI7QwyD/A1P6FpyRXMgWONQFZQVsnhJAZeBuCxWTl2Ab3PsrZs0d2N4CeNtK0Q+TOJIh+6N0H/DSQR91n8pNbweN+vccfYQYYf9Vov3ZpbJ4FlfQH/wBBZgvDH5ORDLHjzAPuf8BrNtRJfw3XXWsayo8SR8VLlCrOxG6GBGd4HPHkPFWW0a6aK8nvkSIPbGIL7WX3d8qSCzbvsyB2ne5cKulsiG9z7sLe9Tpk0gGSruVH5zbqBV+MsQP305sbH1JNbrnIlg6hic5aWEGRWPxgzk+fFSuzqSvpmLYI80d0JWjYg7wXDKN3IxxCNjPHcPjxWm01DVLqWJJIFjVJkkZzE8e6EOThmfjkZXABzvfvq0o7sqnshztrqM8eOod0xb3Ex3BFzi6rdZ99TlRvnIXic0rlvLwGQdbc+A0q/wCh8OriWQZ/J8SCcnHZgDjW7byBWzvDO7Y3rDzMPU+DWW50mLen8AcJLgDieAW2Rh2+M5qI1SJd2Y59bvUaUZlk6uMTKknUbrqqo0yybigsN2VSqrx4nPKuzZ3TG6wy2U72k7AyRsFCxXMecEPbgkLuMxXHYCpxk1rfS4limcxqUgmhmZWyQU9TxCXI458BmbHjUV02um9U/gY6yOQxxuS3gyqN6NHbjiO4hZd7h7PjxYjFlKlsVruWendKpiIg1mAQ7/gCdAXt5M9jDiU+I57ScCtU/RpCx9V6NcmzkcBgYCHt5R2b0XsSOJxjgM5wTWO2njuYQSoKOCGRwDgjg0brxGVIKkeMUmi2ams3MulTmAk5aByXgkPblf7J4AZHIcBirxzriRWWL1RRx9I11YEJrVqY1zgXdsGkhb9dfZR9g8ZP9kCrvTNViuIxJBIksZ5MjBh5xkdvmqE0jpZiLC31SH1HKwIy+GglHbuycgPM3AZ513X/AEWRhzc6TO1hMwz+R8KCTxB4fYkeLHAZzg10cmJf0V5zH0i3VgQms2pRM4F3bBpIT53X2UfMDxk/2QKu9M1aG5jEkEiSoeTIwYfFw5HzUBrooooAooooAqM6T9euLeG2S1dYpLq7jtusKB+rEgbw1U8Mggc/P8dWdQ3S7os81nHLbDMtnOl0FAyW6sN7EdpGd7Hbu47aA56T0Z2lqTc3HWXtyoLmW4zK2V8L8nHxAII8HgSOw1EbSdLN/OertLa4tIjwMrWzyzY8YTG4naMZbnnIpjoepatd26TxapblJB22qZU9qNw4MDwrd1OteU7fuyfdWTywW1ltLIjSZ7aF+te11C4nPEzT27yOT4wSeHx8/PT318p8Fve7N99Oup1rynb92T7qOp1rynb92T7qyf0nu2aKUlwJfXynwW97s3311+vGPe3vUl7nd3fcz+xznGM4P+GT4zT7qda8p2/dk+6jqda8p2/dk+6q1h7k6piP16x/BL3x+5W5+PnWO82hidAotb9CrmVWW2beSQliXG9kEnebOQQQxFVHU615Tt+7J91HU615Tt+7J91T/wAu41TIqDWWRy6rfbzZ3mNkxJyck439wcR2KK3abtMkW8TBqEjyMGd3tcFiAFAwuFUAADAFU/U615Tt+7J91HU615Tt+7J91S3ifqRchL6+U+C3vdm++pbabcvJhIyagoVQqp6kZgvjZctwJ4Z+IV6H1OteU7fuyfdR1OteU7fuyfdSLxRdphuT5PLrDS0ilSVRqAZGB4WbKSAQSmQ/Ijgfjq39fKfBb3uzffTrqda8p2/dk+6jqda8p2/dk+6knjlywnJcEVtHrPqnG5Ddx5hmgbespHys3V5K4kXDDq+3POskmpzEuSs/hs7H+rZuckYibH5f81Rjz16B1OteU7fuyfdR1OteU7fuyfdRPEvUXIktI2j6tZBLBdyGQjO7ZOg3VRY93BduxfH210WuoxLG6SQ6jKHRE8K2I3RF7Wy4wd8cDvklsgceAxadTrXlO37sn3UdTrXlO37sn3UvF3FyJrTtp44VIW21BizF2Z7d2Z3OMueOBnA4AADsFa/XynwW97s33066nWvKdv3ZPuo6nWvKdv3ZPuqP+XcnVMnr3auGZCktlduh5q1oxHx8+fnpJpu0Fxp772mreiLPhWtxbyPF59xslk5k8OJ7ScYq86nWvKdv3ZPuo6nWvKdv3ZPuq0ZY48Mq9UuUU2xW1/4ShfrLWWBkwrpMh3G3gfYMwG+OByCARwyOIpJtB0YxwdZd6ZM9hOqlyIuMUm6M7rwnwcYBxjgM5waydTrXlO37sn3Ui1jWdY9UJYx3sVxNMpDxpbooijIwZJX3TuLg/H4uYB1jkjJ0mUcWj03YXWpLvT7e4lx1kse826MDOSMgdnKn1KNktB9RWUFsX3zCm7vY3d7iTnGTjnTetCoUUUUAUUUUB4jt10exR6parztL6dneHeZQkoXw2XHINwPDiMEcsAOvxP6X8HP003p1KarJBcaheG+1Oe3aC7kWBRKQEQcN6MEHcP8AZ8HHKuzcsPL953lvRrly23s2v5NY8blP+J/S/g5+mm9Oj8T+l/Bz9NN6dTHV2Hl+87y3o0blh5fvO8t6NZVP3P5Lbdin/E/pfwc/TTenR+J/S/g5+mm9OpjcsPL953lvRo3LDy/ed5b0aVP3P5G3Yp/xP6X8HP003p0fif0v4OfppvTqY3LDy/ed5b0aNyw8v3neW9GlT9z+Rt2Kf8T+l/Bz9NN6dH4n9L+Dn6ab06mNyw8v3neW9GjcsPL953lvRpU/c/kbdin/ABP6X8HP003p0fif0v4OfppvTqY3LDy/ed5b0aNyw8v3neW9GlT9z+Rt2Kf8T+l/Bz9NN6dH4n9L+Dn6ab06mNyw8v3neW9GjcsPL953lvRpU/c/kbdin/E/pfwc/TTenR+J/S/g5+mm9OpjcsPL953lvRo3LDy/ed5b0aVP3P5G3Yp/xP6X8HP003p0fif0v4OfppvTqY3LDy/ed5b0aNyw8v3neW9GlT9z+Rt2Kf8AE/pfwc/TTenR+J/S/g5+mm9OpjcsPL953lvRo3LDy/ed5b0aVP3P5G3Yp/xP6X8HP003p0fif0v4OfppvTqY3LDy/ed5b0aOrsPL953lvRpU/c/kbdjt6QejmwtNPmngg3ZI+rwTJI3spEVuDMR7FiOVel9H2xiWMG8W625nAeaZskuSMhATxCLyA/fXlV1Y6bKpSXXLqRDjKyTl1ODkZVkIOCAf3VddC+oNJFeIbiS4SK6KxPLI0jdVuLukE8gcZwMDnXRhuqZnI9GooorcoFFFFAFdV1KVRmAyVUkDxkDIFdtFAeQdGtrFNZyXtz1cslzLLPKWRCIyrMCoyOAwu9++uzZna+xvJliWy6oyI0kZmghVZQpwQhGd48+X5reKunpC2Gt4761WIywpqE7rcRxSsqPhd4ncHAE8j2ceQPGmW3WzMB09iqdW1lC8lu0ZKtGY0yFDDjundGR5s8+NcWSKUt/X4NovYU7L6ctrqM2nyxwzo6NdxSGNN9Az4MTgg8PF8X+1haLXLm1tmjQ2fWvLv7qw28THEYBYnOOHhCsfRvoEcVqlzl3nuoo5JZJHLscjIQE8lGfjOBknArTtB7vsf1Lr7MVZSl4iyRj/AA3b+SrjukHp0fhu38lXHdIPTp7SXTdoDLe3VsUAFsIiGyct1q7xyOzFYrI3expoRw/Ddv5KuO6QenR+G7fyVcd0g9OlOrbeSQi9IiVvUksMa5Yjf67OSeHDHCtlztsptLe5hUMJ5o4SrHBQuSGBx/aUj99X8XYio9zV+G7fyVcd0g9Oj8N2/kq47pB6dK9T26eFrgmJTHa3MUMjbxyI5OcuPGCQMeem+0O0Bga3jiUSSXMwjUE4wmMvLw5hRg/vpctthS7nD8N2/kq47pB6dH4bt/JVx3SD06W6XtLfXIkeC3tyiSvFl5nUkocZwEPjHbXbebR3a3MVskEJleAzNvSuFUhipVWCkkcuzx0uV1XyKRt/Ddv5KuO6QenR+G7fyVcd0g9Ol8e20kUtxDdwKrwWxuh1Mm+rovArxAKtkjn5/NnrtdrbwxQTvaxtBMUz1ErSSRrJyZk3cHHaAeHmqfF2+RSGn4bt/JVx3SD06Pw3b+SrjukHp0q1nbx4BfkRK3qJoFXwiN/riM54cMZrsvNrLq16uS8tolt3YI0kMpcxb3JmUqPBz/8A3IF4u3yKQx/Ddv5KuO6QenR+G7fyVcd0g9Ose2O2vqJ4kWLrSwMkmCcxxKVUvw+M8+HCtO0e0ckLWqW6RytdMyqXcqvBQwbIB4EGoTk625+40ruc/wAN2/kq47pB6dDa7bgZOlXGBx9yQenWey2nmW6S2vIEiaZWaF45C6uUGWQ5AKkDjVDdewf9VvqNVc2uUSopnPTLS1nhjmSCLclRZFzDGDuuARkY4HBqT6PtMinmvriVYy5uGg6nqk3YVh4LhccCRzPbjx5qn2J97rP5tD9haj+lHZ+ONobiEyQy3N1FbStFIydYkgfJYDgW8Ecf4g1rHlxMn3N1htnYS3SwCz3VeV4UmaCERO6Z4K3bnAA7fCXlmtOhyPputCBdxrfVGeQKq7rwyRLnkOBTHD955bvhM7zYa1ayFn1e7FHxQqcOjjJ61X/PyTx7cnsrB0I6BG9qmoyl5bqUPHvyuz9WiOy7ke9xAOMnmeJ5DhW+Gm7iVnxueoUUUV1mQUUUUAUUUUB590jn+sNI+Xl/litG2Q/q68+az/y2rN0jH+stIH++nP8A0xW/aZM2V0PHbzD/AKbVxZ/OjWHBj2CP9WWfzeP6q6NoPd9j+pdfZirs6PT/AFXafILXRtVvpdWkoilkRFuFbqkLlS6xhcgdhwf4Vg/M/wBzReg0qHnvhYandTTpJ1N1HCUkSNnCtEu4UbHI9tUPrj/Rbzuz19G0f6Ned2esoxlG9uTVtP1PP9XsJp7PUbhIZR6quYWiTcbrCkRx1m4OIBzn91bNrtmZobpDbIz29zdRTSIiluqmjbjIAPYqysSTjmPMKs/XH+i3ndno9cf6Led2etdc16f7b+ilR7ifTNFMsuqxyoypcSAAlSAwKY30JGDg9o7RWHYawuJbhZLuNkNlALWPfB8N8sHnUsMnKBV3hzzVN64/0W87s9Hrj/Rbzuz1S501RPh7nn2k6LbYl9WWt6ZDcSkGOK53ShbKkbmB46by6BHc31qBFcJbpYlQSJYipVyFRn5hsDOCcngaqvXH+i3ndno9cf6Led2eruc3vTIqJIaRpU9hJewRwdfJJH1kE8iM4lUc7aZ8gb2AcDIBI84FJ3SHwG02G6t79nTejCyrGDnwxKGyBGOPL+GK9H9cf6Led2evvrk/Rrzuz0U58tCo9yE2n0qZl1gLDIxke0Kbsbnf3Su8U4eFjHHHKme1moPfwJZ29tcgzOgeSWB40iRCGLksBnly+PtwDT+uP9FvO7PR64/0W87s9Rqlt4eP6X9E0u5JLs3c31xdziU2yNm0VZbbeLwKBkrvFSFY8cjt7eFYrV541sFmgnY2NzNExSGRt6NVxHIoA4rjwQf9mrr1x/ot53Z6PXH+i3ndnpqnxp/1URUe4heaS+1G1dIJo4bTrJHeeNot5nXdVEDcTxHH9/mzY3XsH/Vb6jSz1x/ot53Z64T7QZVgLW8yVI9zP2is5Rk624Lppeo02J97rP5tD9haRdK/tNl+0rf6paodkrZo7G1R1KulvErKeBVggBBHjBqe6VfarH9pW/1SVtHzmL4Ld+2kPQYMaNCPE8w/6j0+NJehX3rUfmzzj/qNW/S+pTIXdFFFdhkFFFFAFFFFAed9Ip/rTRx/vLg/wjWm2trm2nHjhlH/ACNSXpF999G/Wu/5cdPtSGYZR443H/Ka4eo86NocCTo4P9V2nyQ+s1SAVL9GLZ0q1+TI/gzUbYWizXFhE5bckmlDBHeMsFgkYDeQg+yUHn2Vlp1ZNP3JctMbKndr5UXtNsVbRWVzLGJleO3ldT6qujhlRmU4MuDggc6q9MP5GL5NPsirZcLx1bK48inwaQK+7tTO2lqJWsonLbkl2FYI7oSOpnbG8hDYyAefZXC92CtFjdgswKoxH9LuuYBIPttWx9O8kdVkTzKDplRRilGx7ltPtCSSTawkknJJMa5JPaaxbdRB4rdCWCyXtujbrMhKuxDLvKQRkHsNYxjctJo3Sspd2vlTrdH1nj2M3e7r/Nrt2EkLabaFiSTAhJJySccye2tcuB41bZTHlU+B7X3dqd27XNqFyQHuLZDusyndeeNWAZSCMgkcDR+L2z/Nm73d/wCbTFgeRXZGTKoOmUNFTnR6T6gjyScSXC5ZixwtxKoBYkk4AA4+Kuzbwn1BNgkewGQSDxkQHBHEVlp8Wn70aXtZQbtfKn26PbPPsZu93f8Am182ETdtWXJIS5uUG8zMd1J5FUFmJJwABxNa5cDxq7M8eVTdIoa+7tItuZCunXZUkEQOQQcEEDmD2V0J0f2eB4M3L4Xdf5tMWB5FaZOTKoclHionpT9rsf2lb/VJTXYuARx3CKW3Uu5kXeZnIVd3A3mJJ/eaVdKXsLD9pW/1SVRR05KLXcbLekXQwf6vcfm3dwP+fP8AjT3tqf6Fz/Q7keK/uB/9qf8AGtul5ZXIegUUUV2mQUUUUAUUUUB5x0ie/GjfHd/y0qgvB+Tf9RvqNT/SH78aN8d5/LSqKceC36p+quHqfOjbHwSvRNJnSLb4pB/CWQf4Vt2i926b8vN/dpaXdEB/qi3+OX+bJT7W9n1uTETJLE0LM6NCyqwLKUPEqeG6SP31RSUctvuGtUKOG2fvdefNZ/5bVu0v2iL5NPsikl1sT1iNG97esjqUZTLHgqwwVP5LkQaoYIQiqo5KoUZ8QGBmr9RljkqimHG4XYi2o9u0/wCe/wDguKc6l7TL8m/2TWPXNCW6EYaSWMxSdajQsqsG3XTmVPDDmsL7Hkgg318QRgjro+IPMe1VfBnjCNMplwucrRo2M97rP5rB/LWs+2fsbT9oWv26caZYLBDHChJWKNI1LYJKooUEkADOB4hXRrmiLdRqjvIm5IkqtEwVg6HKkEgjn5q5oySnq+50NXGhg/I/FSDYD3ss/kE+qvnrSb4dffTR/wCVTXSNMW2gjgjLFIkCKWIJIHLJAAz+6t+ozRyJJGOHE4XYq239zJ86tP7xFVH20t1vR1uouqdnQbyOGjIDBo2V1IJBHNR2Uu9aTfDr76aP/KqcGaOONMjNic3aOHR77gT5W5/vM1dm3nuCb44/5iUx0TR0tYFhjLMqlzlyCxLuzsSQAPZMeyvusaUtzC8Llgr4yUIDDBDAgkEDiB2Vz6lr1fc3rw0MG5n46nNifc8nzu7/ALxLR602+H3300f+VTHRNHW1i6pGdxvu5aQgsWkYuxJAA5seyujPmjkjSMMOJwdswbe+9l583k+qn0fIfEKyatpi3EEkDlgkqFGKkAgMMEgkEZ/dSobJN8Ovvpo/8qo6fNHGnZObE51Rz2U/0r57P9a0m6UPY6f+0rf/AL6ptF0ZbZGRXkk35GkZpWDMWfGSSAB2eKpnpP5af+0rf/vrK1LJaNUqjRbjnU30Kn+j3w8Wp3A/5Yqo6nOhj2vUR4tTuPqjrXpuWVyHolFFFdpkFFFFAFFFFAecdIPvzo//AMz+WlUjjgfiqb6QPfnR/wD5n8tapq4Op8y/Q2x8EX0PH+qIP1pf5j1RazryWxjDrI7TMURYk32JVS54Z/NBP7qm+hs/1TD+vL9tqa7Re7dN+Xm/u0tV0qWWn3DemFhcbapGjO9teKqKWZjbkBVUZLE55ACn0EwdVYcmAYZ8RGRSvbP3uvPms/8ALat2l+0RfJp9kVfqMUcdUUw5HO7M+s64lsIy6yOZZOrRYk32LbrPjdz4kNYX2vUAk2t4ABkn1M3ADmedfNqPbtP+e/8AguKc6j7TL8m/2TV8OCM42yuXM4SpHzT75Zoo5UzuSosi5GDuuAwyOw4NdGs6ylsivIHYNIsaiNd5i78FAXtyay7Ge91n81g/lrWfbP2Np+0LX7dc0Ypz0/c3bqNnZ67R8Fve7N99M9L1JLiGOaPO5KodcjBweWR2VqfkfipBsB72WfyCfVW/UYY40mjHDlc7sZaxq6W0XWyBiu8iYRd5i0jBFAXtyWFL/XYPgt73Zvvrhtv7mT51af3iKqPtqcGCOSNsjNlcHSF+jaul1Cs0W9uMWA313WBRmRgR2eEpr7q+qpbQvNJvFExndG8eJCjA7eJFKOj33Anytz/eZq7NvPcE3xx/zErn0rXp+5vfhs5euwfBb3uzffTDR9XS5i6yMMBvOmHXdYNGxRgV7MEEUwbmfjqc2J9zyfO7v+8S10Z8EccbRhhyubpjbVNRS3hkmkzuRKXbAycDicDtpWNrR8Fve7N99G3vvZefN5Pqp9HyHxCo6fDHInZObK4VRg0bWUuUZ0V13XaNlkXcYMmMgr++pjpO/wDx37Tt/wDupzsp/pXz2f61pN0m89O/aVv/AN1ZadOSka3cbLapzoc5akP/AHO4/wC2qOp7ohXB1Mf+5zn+IU1r03LK5D0Kiiiu0yCiiigCiiigPONvvfrSPivP5QqnFS+3vv3pH6t3/KqoWuDqfMv0NsfBFdEKbumKv5s0w/g5rZtherDcWEsmQiTyliFZ8AwSKDhQTzYDl21m6K+Fk48V1cD/AJ6sQao5acmr7k6dUaIzafba0lsrmOOR2eS3mRR1FwMsyMFGTHgZJ7aqtM9oi+TT7IrVmvlTmzfUrYrjxqHBNbaXaxNZSPkJHeBmIVmwOpnGcKCeZHZ21xvdvbJopFErklGA/o9xxJBAHtdU4Nfc1bF1Dxx00VnhU3bE+xykafZgjBFrACD2Hq14GsW3UwSK3ds7qXts7EKzYVWyzYUEnAHYKpK+isYyqWo1atUTrdIFlj21+73P+XXPYNCNNtAQQRAgIPAg45EU/wCPnoxWuXO8iqjPHiUOCc28k3bUMc4W4tXOAWIVZ42Y4AJOACeFcvxg2X+tfu9z/l1Q4o4+epxZ3jVUMmJTdsmujz3vjOCMyXDDIKnDXExBweIyCDXZt773zcCcdWeAJPCRCcAcTVAaKx1eLV97NK2oQN0hWOfbX7vc/wCXXDYSQNaswzh7m6dcgqSrTyMpwQCMgg8ao8mvhrbLneRVRnjxKDtCLbpCdNuwASTBIABxJOOQFdSdIFlgflX5fB7n/Lqir7k1GLP9NVQyYlPkndirgSR3Ei53XvJmUlWXKndwcMAR+8Uq6TPZab+0rf8Axq2NRPSX7LTf2lB/jVYy1ZLL1UaLakHRXwm1Ufp7H+Kin9T/AEYe6tWH6YD/ABWtOm8zIycHoNFFFdxiFFFFAFFFFAeb7d+/mkfqXf8AKqnFS+3Xv7pP6l3/ACjVQK4Op837G2Pgjei0/wBHuB+bfXA/+1P+NbNrYesuLCIvIqSzSh+rkeMsFgkcAshBxvKDS/or9rvh4tSuPqjprtF7t035eb+7S0iv+yIm/AzBtLspFDZ3Msct0Hjt5ZFPqy5OGRGZTgyYPECqfTWzDETxJjQknt8Ecaw7Z+91581n/ltW7S/aIvk0+yK16tJVRl07buxLtjFvtZR78irLdhX6uR4yV6mZt3eQg4yoPPsrje7GQrG7CS6yqMR/TbrmASP/AFK7dqPbtP8Anv8A4LinOpe0y/Jv9k1r00U4bozzyalszBsjKzWFozEszW0JJYkkkxqSSTxJJ7ai+kOAy6lbxGSRUNs7YjkZOIbnwqx2M97rP5rB/LWpPbT33tvmkn264o7Sf7nat6FHrSj/ANdc94esWtbOrFbyyLLcbyRswzO5GQMjPGqilm0/uO4+Rf6jURyStbmrhGuDKmyceB+WueX+veuXrSj/ANdc94enMfIfEK5VH1JdydEexz6KgVa+j33ZY51Vd9y5A3T2mqzaVyLO5IJBFvKQQSCCEbBBHEGpXox9u1H5yn2DVTtR7iuvm838tqmfn/gxFWmbF27wRMzXBZokYn1ZdcSygk+2+M12bIQdXJexKzlI7lVTrJHkKgwQsRvOScZYnn2050X3NB8jH9haV7N+6dQ+dL/d4K7upilj2OLBJue7HN6fyb/qN9RqT2X2ShmsraWRrgvJBE7H1XdDLMgJOBJgcT2VV33tT/qN9RpdsV73WfzWH+WtZdIk7s06ltVRj2XtBDdXsSNIUQwboklkkI3oyThnYnifPWDpGH5TTf2jD9Rpro3u6/8Ajtv5RpX0he3aZ8/j+o1lPbM/96GsPIiypB0a+7tXH6VGf4oaf1PdHJ/rLVx/voD/ABjNT03mZOTg9CoooruMQooooAoori7gAkkAAZJPAADmSaA8i6QddI1y2MVvPObGKQyrEm8T6oQhd3zDIznFa/xiSeS9Q+iH31ih2usxrd5MbmHqpLeBUfrF3WZR4Sq3IkVRevzT/hlv9KtcWbeXBrHjknOiq+O/fQvFJFIblrrdkXdKpPjdUjmGG58XEVWa5oAuTE3WyQvA7OjxbmcspQ531YY3WPZ21IbPbSWx1i9YTxbs6WyRHfGJGAwVQ9pycYr0SsZtxla2LJJqiau9jpJY3jk1C7ZJFZGH9G4qwIYcIc8QaobeEIiqOSqFGfEBjj/CuyiqynKXLJUVHgWa7oQuRH+VkiaGTrUeLcyG3XT+2rDGHPZWGTZWVgQdQuyCCD7m4g8CPaaoaKmOSUVSYcIvlGXS9PWCCKFSSsUaRqWxkhFCgnHDOBUJtp7723zST7dei151tp7723zST7dIcv8ARlvVHZSzaf3HcfIv9RpnSzaf3HcfIv8AUarHlG0uGMY+Q+IVyrjHyHxCuVVLHb0Y+3aj85T7Bq1v7MSxSRNkLIjISOYDgqSM9vGorox9u1H5yn2DV5WmTzfx+DmJuLZCRVCrqF6AoCgb1vwAGAPafFTDQtBFsJfysszTSdY7ylCxYKqD2KqMYQdlNKKSySkqbIUIrdI4Sx7ylTyYEfxGKnLTYpoo0jj1C9VEUIqhoOCqMAD8j2AVTUVEZyjww4p8irRNAFs0rGaWZ5ihZpihPgAqoG6ijGDUp0kaoRdWEaQyzPFL6qKxrvEomVIA573H4q9ArzvU9p7Ua1BIbiLcjtpo3bfG6r73sCeQPmq8G5St7kNJKhj+MSTyXqH0Q++unoy1wnWL5ZIJoWu44540lXdZVhHVsWHnLcCM+xNO/X5p/wAMt/pVqbtNrbMbQJObmHqRp5j6zfXc6zrWbq97lvY44rbB5uKKz45PY6K+A19rsMgooooArHrHueb5J/smvmsXckUEjwwmeRVysQcJvnxbx4CoW82w1eSN0/AjDfVlz6siON4EZxu+egFfRvs9bSaXavJbwu7I2WaJGJxI4GSRk8ABVL61LP4Jb/Qx+jUjsxLq1naRWw0h5BECN83USb2WZs7uDj2WOZ5Uz9cWreRW75F6NcMseRybRspRoW9IeiwQ+oGhhijY6jbqTHGqEjwzukgcRkA48wr0KvNdp11a8FuDpLx9Rcx3HC5ife6ve/J8hu53ufHlyNOfXLq3kV+9x+hUSxTaWwUkWNFR/rl1XyK/e4vQo9cuq+RX73F6FU+hk7fgnWiwoqP9cuq+RX73F6FHrl1XyK/e4vQp9DJ2/A1osK8620997b5pJ9umvrl1XyK/e4vQqf1i01S4u47k6VInVxNFudfE2d453t7hj4sVeGGau16DWrN9LNp/cdx8i/1Gu71PqnkqT6eKs2p6Vqk0MkX4MkXrEZM9dEcbwxnGRmojgmmtjV5Y1yNI+Q+IVyrCtrqgHvVJ9PFX31PqnkqT6eKq/Qydifqw7jLox9u1H5yn2DV5XmWzUWq2b3DDSpJPVEgkwbiJNzAxu9u98fCnvrl1XyK/e4vQq88M27SMdaLCio/1y6r5FfvcXoUeuXVfIr97i9CqfQydvwNaLCio/wBcuq+RX73F6FHrl1XyK/e4vQp9DJ2/A1osV515/wBHGhW81rK0sEUjeqpxvPGjHAfgMkZxW/1y6t5FfvcXoUn2XbVbKJohpLyb0skuTcRJjrDndxg8vHmrrFkSexGpWWfrUs/glv8AQx+jUl0q6BbRaXO8VvDG4MeGSJFIzIgOCBniCR++mXri1byK3fIvRpPtcNWv7SS2OkvEJN3wxcxPjcZX9j4Oc7uOfbUwx5FJNhyjR7LbewX9UfVXZXnke2urgAfgNuAA92xdn/BVfs3qU88Ae5tjaybxBjMiycBybeUAcfFXcYjSiiigCiiigCiiigCiiigCiiigCiiigCiiigCiiigCiiigCiiigCiiigCiiigCiiigCiiigCiiigCiiigP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188" y="1706538"/>
            <a:ext cx="1486680" cy="10020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75" y="2708549"/>
            <a:ext cx="2006798" cy="16641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0251" y="4432926"/>
            <a:ext cx="2286000" cy="182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357" y="2708549"/>
            <a:ext cx="2771775" cy="16478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8091" y="3731654"/>
            <a:ext cx="2505075" cy="1828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8291" y="1837259"/>
            <a:ext cx="2371725" cy="19335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404" y="4711160"/>
            <a:ext cx="2345046" cy="156052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4922" y="2599043"/>
            <a:ext cx="1718118" cy="128693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3052" y="4767658"/>
            <a:ext cx="1991080" cy="16232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02662" y="5099126"/>
            <a:ext cx="1694707" cy="126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9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 smtClean="0">
                <a:latin typeface="Bradley Hand ITC" panose="03070402050302030203" pitchFamily="66" charset="0"/>
              </a:rPr>
              <a:t>La </a:t>
            </a:r>
            <a:r>
              <a:rPr lang="en-US" b="1" dirty="0" err="1" smtClean="0">
                <a:latin typeface="Bradley Hand ITC" panose="03070402050302030203" pitchFamily="66" charset="0"/>
              </a:rPr>
              <a:t>ropa</a:t>
            </a:r>
            <a:r>
              <a:rPr lang="en-US" b="1" dirty="0" smtClean="0">
                <a:latin typeface="Bradley Hand ITC" panose="03070402050302030203" pitchFamily="66" charset="0"/>
              </a:rPr>
              <a:t> y los </a:t>
            </a:r>
            <a:r>
              <a:rPr lang="en-US" b="1" dirty="0" err="1" smtClean="0">
                <a:latin typeface="Bradley Hand ITC" panose="03070402050302030203" pitchFamily="66" charset="0"/>
              </a:rPr>
              <a:t>accesorios</a:t>
            </a:r>
            <a:r>
              <a:rPr lang="en-US" b="1" dirty="0" smtClean="0">
                <a:latin typeface="Bradley Hand ITC" panose="03070402050302030203" pitchFamily="66" charset="0"/>
              </a:rPr>
              <a:t> </a:t>
            </a:r>
            <a:r>
              <a:rPr lang="en-US" b="1" dirty="0" err="1" smtClean="0">
                <a:latin typeface="Bradley Hand ITC" panose="03070402050302030203" pitchFamily="66" charset="0"/>
              </a:rPr>
              <a:t>masculinos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87311" y="4620001"/>
            <a:ext cx="1821743" cy="1821743"/>
          </a:xfrm>
          <a:prstGeom prst="rect">
            <a:avLst/>
          </a:prstGeom>
        </p:spPr>
      </p:pic>
      <p:pic>
        <p:nvPicPr>
          <p:cNvPr id="1030" name="Picture 6" descr="https://encrypted-tbn1.gstatic.com/images?q=tbn:ANd9GcR12bJmcEpeKWwEmfUewHk0ocy9qHzoNFD67M8Ex7djYD5uMyAhm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41" y="2806106"/>
            <a:ext cx="4431978" cy="362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363" y="3598274"/>
            <a:ext cx="3662679" cy="28356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7426" y="1283742"/>
            <a:ext cx="116720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grupos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tres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estudiantes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decid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1600" b="1" dirty="0">
              <a:solidFill>
                <a:schemeClr val="accent6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ropa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los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accesorios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llevan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(¿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ropa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accesorios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llevan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?)	El color de la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ropa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los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accesorios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(¿De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color son?)</a:t>
            </a:r>
          </a:p>
          <a:p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material de la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ropa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los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accesorios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(¿De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material son?)		El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tipo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estampado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(¿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Cómo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son?)</a:t>
            </a:r>
            <a:endParaRPr lang="en-US" sz="1600" b="1" dirty="0">
              <a:solidFill>
                <a:schemeClr val="accent6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0958" y="4861869"/>
            <a:ext cx="898515" cy="13380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2164" y="2329828"/>
            <a:ext cx="965207" cy="11276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6077" y="2532562"/>
            <a:ext cx="1484171" cy="14841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77125" y="2760968"/>
            <a:ext cx="1497510" cy="174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16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 err="1" smtClean="0">
                <a:latin typeface="Bradley Hand ITC" panose="03070402050302030203" pitchFamily="66" charset="0"/>
              </a:rPr>
              <a:t>Expresiones</a:t>
            </a:r>
            <a:r>
              <a:rPr lang="en-US" b="1" dirty="0" smtClean="0">
                <a:latin typeface="Bradley Hand ITC" panose="03070402050302030203" pitchFamily="66" charset="0"/>
              </a:rPr>
              <a:t> con “</a:t>
            </a:r>
            <a:r>
              <a:rPr lang="en-US" b="1" dirty="0" err="1" smtClean="0">
                <a:latin typeface="Bradley Hand ITC" panose="03070402050302030203" pitchFamily="66" charset="0"/>
              </a:rPr>
              <a:t>tener</a:t>
            </a:r>
            <a:r>
              <a:rPr lang="en-US" b="1" dirty="0" smtClean="0">
                <a:latin typeface="Bradley Hand ITC" panose="03070402050302030203" pitchFamily="66" charset="0"/>
              </a:rPr>
              <a:t>”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426" y="1161826"/>
            <a:ext cx="11672047" cy="5448294"/>
          </a:xfrm>
        </p:spPr>
        <p:txBody>
          <a:bodyPr>
            <a:noAutofit/>
          </a:bodyPr>
          <a:lstStyle/>
          <a:p>
            <a:pPr marL="45722" indent="0">
              <a:buNone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parejas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asociad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cada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expresión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con “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tener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 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imagen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correspondiente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2" indent="0">
              <a:buNone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TENER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CALOR			TENER CUIDADO</a:t>
            </a:r>
          </a:p>
          <a:p>
            <a:pPr marL="45722" indent="0">
              <a:buNone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TENER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SUEÑO			TENER MIEDO</a:t>
            </a:r>
          </a:p>
          <a:p>
            <a:pPr marL="45722" indent="0">
              <a:buNone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TENER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HAMBRE			TENER SED</a:t>
            </a:r>
          </a:p>
          <a:p>
            <a:pPr marL="45722" indent="0">
              <a:buNone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TENER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PRISA			TENER FRÍO</a:t>
            </a:r>
          </a:p>
          <a:p>
            <a:pPr marL="45722" indent="0">
              <a:buNone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NO) TENER 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RAZÓN</a:t>
            </a:r>
          </a:p>
          <a:p>
            <a:pPr marL="45722" indent="0"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Ahora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escribid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oraciones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siguientes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expresiones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relacionadas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 los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dibujos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arriba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TENER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AÑOS			TENER GANAS DE ...		        TENER 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 …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 algn="just">
              <a:lnSpc>
                <a:spcPct val="150000"/>
              </a:lnSpc>
              <a:buNone/>
            </a:pPr>
            <a:endParaRPr lang="en-US" sz="16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utoShape 2" descr="data:image/jpeg;base64,/9j/4AAQSkZJRgABAQAAAQABAAD/2wCEAAkGBxQTEhUUEhQVFBUVGBgYGBgYFRYcHBoaGRsYHRgbGRobHCggGBolHRwYITEiJSkrLi4uGB8zODMsNygtLisBCgoKDg0OGxAQGiwkICQsLCw3LCwsLCwsLCwsLCwsLCwsLCwsLCwsLCwsLCwsLCwsLCwsLCwsLCwsLCwsLCwsLP/AABEIAKUBMQMBIgACEQEDEQH/xAAcAAABBQEBAQAAAAAAAAAAAAAGAAMEBQcCAQj/xABKEAACAQIEAwUEBgYIAwgDAAABAhEAAwQSITEFQVEGEyJhcTKBkaEHFEJSscEjYnKS0fAVJDNTgqKy4RZz0jRDVGOTwuLxRKPD/8QAGgEAAwEBAQEAAAAAAAAAAAAAAQIDAAQFBv/EADARAAICAgIBAwMCBQQDAAAAAAABAhEDIRIxQQQiURNhcTKBobHB0fEUkZLhBUJS/9oADAMBAAIRAxEAPwDGstdKSK5mulNJY9ErD45l2Joh4d2tuKMreNTuD0oXIrxRFFMVxCDG2bN05rQ7pug290ez7vhVLxrDX82e8XuEx42JYmBA8R30AFO4XEQaKeEcbUDLcVXU7hgCCPSiAo+z3Zy3iMHir7XGV7ABRRENprMj8KoGw8khTJBIjmYPLr6b1sVnB4a7hbtnCZLD3cpMloJBEgkkxIBHvrLe0PAL+GuHvrZWSSDuD6EaH3VvJk7KYilWh8Z7AM9s38FcGMsTAKeK6IVSZGUC7BJ0Go+NAV2wR5jr+R6HyNEwxXQFeV0orGOQaeFNMK9RooMKHRRN2KMPd/ZX8TQyKJOxzgNdJ6L+LUkuh49hd35roYk9aoeIY9lcBXAUj7hbXWdvdXOEx7MwGZWkgAd2w3I5zy1+FRLKFl3i+JFVPigxpM1D4Txe47kMZWPDAiueOYYkaESQdK8wlrx2AAJKtP8AgAB/EUrZlEuTiD1qNev1LbD0JY7GI13VmVoUKoYwTmOsAgeWoO1FCnXak5sMG/8ANA/ytQa1GXHV/qBPTEqP/wBbUGNVodE5kjBcPa6CVKiCB4iec9AelWPFLObRQJ8I+Ag1VWMWyAhTAME6DlNW4xIWyWBUuMsAwd99KEuSdnrei/08sMoO06uT/F9fsRFsZVAYCRM7edMtaVhK1Pu3Va2hJGZlOYCBBzMBHuApjFWhaAAZGkT4XVvjB0PkaybBmhjiktca/frX7lTXtKlVTxxV5XteUQCpUqVYx5SpUqxhUqVKsYVKlSrGJsV0gr2K7tipFRRXlSClMXK1maJvCOE3sQxWymcqJMvbQDpq7ATodJnQ9DTeItvaco4hlMESDr6qSD6g1adje0tzA3GuWxJcZT42XSQeWhPqDzos7B8PHEuIX797Di8h8ZLnwq5IgEgBXaJ0j3VraMopgJhOKsp0Pzop4d21OXu76rdtndWEj51t9zsdg7qZL2GtNBP/AHaqR0yssEabEdKxf6Tfo8+ofpsO5fDlgIYjMhbYT9teU7jnO9FTEcF4I6XbVl/rPDMS2GujU2mJyt5a6MPJp9RVd2t7R2MVYUvhhZxqsqtctR3d22Fg94J9uQIkHTnyoWYmmHY01gGjSRq8JpRRAesa8ru0dRoDVnhsKG2UGhdBK22eVX/Z+6Ezlldgco8IGkZt5Irq1w1OdsfOrG1wT9C9zQW2uW01JEMoZj7oIpZOxonf163Otu8B6W/+qpmA4zZQR3d06z/3fu+3UTHdnkFvvFLDLDE5kdYBEysho3PPb30Y8K4QGthlyGd/0M/MBvnU+I/MHMVxO27owVljfPlEj3MalYbHYZHViWYqhURkIAYgmddDoKpLnCit68o1i6dFDQNJy7iCCYioHG8GVuIIOp8ydJ6u35UrirodSfGw/wALxjD3DGbJM6vlA+M1QYPsO1+4LoxmCQKRo9+G0M7ZaHlw3hJ8QPw5evrVfh7GnL4A8/OjFUCT0GvbHhJw/D2Q3LV0/WUOa0+ddbbaTG+lZuwo64Xhg/CroYafXV2/5VR+E9kDiXyWlM8yWIUep5U8XQrVgTFOrhmKlwpKqQC0aAnYHzosxvAEsXGRgjMpg5XLLI6EGmsRZDzmBhjmKhmCyBAOUGAY02p+aE4A9fbvCuRCGjxHMWLHm2u3M16eG3v7p/3TVzbwVtTKqQfJm56Hn0NPlz959IPtHlt+J+Nbkg8WCty0VMMCDpofPUfKuaILvDVciM0wBvyAAHLoK9xfZzu4zc+ly23xykx763JA4MHqVW7cKXq3y/hTT8NHJvj+WlHkgcWVteVZHAL1Py/hXtvhTMJRXYDSQJ15DQb1uSDwZWV5VliuFNbYpcDKw3BiR8K5GAHU1uSBxZX17FTjgR1Pwrk4HoZ+A/OjyRuLIkUql/0c3Q/umva3JG4ssMHgO8cpIUgMRmDiY5CRud9elMqlavwT6MlyHEX8WyTrbK5VObUeJnnWdABr6bUAdouBPg77Wn1jVWiAynYjpzBHlXOskXLj5LuDSsp7lyB5++uApPKT6H+FRrlrczzNJc4Eg6etUonZOa0JMSBOgKtMfCtA+jZu7lmu3LatIIt5ZOwkq520EEA7UCG3fLvbDaLOjEgRoOdNthbg9pLgHVWzD86V7VDxfF3R9VLjlt2Vc3GugEAMMpZs2wOWBMxr5a86DsbwFOJYpzxAXRbWO4tBikAgS0j2mJn+YAx3hnGL1uO6xhQjldDLHqwJotwnbHHWbi3nVL8D20uK6kEDkp00HOKk45OV+Apwpgl297PLgcZcsI+dAAysSJytOjRpmBBB9KFrgrYn7cYW84Yr3T94l3xnMocOGeCR4VZZEToQp5Uz9LfDbOLFvF4AW7hVSt7u2GZhIyHKPaI8QJGu28aWUibiY6RXRpXFIMEQRyNKqkxzCJLqOpo17Ndn3u95lZVy5ZkHnm6elB3Dv7VP2hWldj+IMgvEWs4/Rgw0H7euxpW0uzNN9Dg7IXf7y38Gq0NoYHAM1+0uJ/rIhQ7pE2wJkazodPOrpcVc8cWCch++NZza7aDQfGue2nBL+IwRtWbTO4xCtAKzlCsM2ukaj41OUk+hoKSewb/4/sFclzhwZfunE3I+BFWNr6Q7SrI4WAvXvzr/AJdaE7n0d8RMxhLh881r3aQPxFTLP0f8QyCcIwb9q1P+n86CXwU0WTdsMCSx/ooEsxZv6w5knfl5bbaVDxXaTh7kFuEagyIxNwGfcBNN4LsJxFWcHCvBAg51A89jvvyrl/o/x5InCP7UnW2dNeo/GaNM1kkdo8CgKnhLqDuDibv5iotnj3C20XhZAM//AJd78gaexP0eY0kxhX2P90PT7NR+G/R/xBQM2EuDT9Tf3NQ4msvMG+CvcPuFLL4W0uMCuFdrpZu73BeMogj4bUMYoqGIsm5k0jMRPvygDeaPez3ZzucDfTH23tK+KV1EAk/olE6Nto3wqPd4VgRsLh9V/wB6ZRXyByM+ZDTbW6PLvDcJyVvTKfL9emF4ZYBBAYEeR/6qKj9wcvsBlvDTqTlX7xDR6eEGlewyhZFxWM+yFfbrLAUZ4zBWnMszud/Fn8h97+YqFdw2EQS6nzMsB+NHibkDFrFXVUoty4qnUqHYKT1IBgmuLFkswETNH/AOAYW8pYpKmCvibYjferThnCLYCrbXKTBEMQZ3nNv86dYrV2hHkMuxGCIaDC+ZmB6wJ+VO/wBFWcoJxIZ5IyJac+hzNlWD5a1peJ7G2yxNwCTv4mJ/Gh/j3BcNg2W8yubQyhlVhLMSdPEZUQNwOdTkqRfDxnKm6/IGjhhiQAfQTXQvY2+RYD3GVVLd2HAULoPZBA5jTeiV+3uHURZwNpYBANybp+LEQfShy32pa1e76yiI+QpsMuUkH2Y3kDU0qTvotP6Kg6l7viv6lPxDh9yyYYR7q6u2APtBjzidPfEfCrDG9qnezdDZjfuQO88MC39pQI0nnVJw/MxHLzNMznUvbRKFrSaV3FsREIv7NtF+aqDRjwzsZj7mHa/b7hbOpDMqs5ynXLmgbiqDE8DZXUXbyDNmkjJoQCROVjEmB76W0WjgnKDmlpfj+5T983Vvia9qT9VX+8X4/wC1KhzR0f6DL9v+Uf7ltiuIYVnIxdvEYgqCAPrACL52xIy/MGTUTifHGcWlXvXs2/CLd51diGPiGYKNIC5dysaGq8zdutljTx69DBb5mfead47w65ZKG4CFbKwI6ciNqoqeVP7/AM+zh3xZ7xjgpSO6zXFcSoAlvgNT61TW7ugUCZ0+dGWJxr4a3ZcKHd1fI7ckQ5WKrOjGYn4UPYe2tsG5oAZyDc5ef8+lVzcFL2iRT8kzA4e5ic8sxZiqLmJOpdAF15TTXEOF3bF7umJDAAsSWULM5QSeZAzAcwwqw4HdGItXAzMniWWB1gQWjpsfjVhxW3bFi6iiFALamSfCpDEnUtzmua2mW4pxsHv0uRjo+WQykZsvTMCOdSuHIt17VtbKd5cChcrZCSQIAk5RJ0HmQKoLFq5c1QSUA1G8bCrHuGGVyQDptDbdV0OnuiKdqia2EeK7MogHf28VZZgWDd3buKRIHIhtCQD6iqHiPDu5lrdwyOiXLb7xMEdfOivh3HnxirhL7vceZt3oAIuKpjOJ8ebRZ0OuuaiXBccs4yyljF2Ae8d0zI0ZXtKGUiSIDLsZG22tReWUe0V+kn0zG3wty4HuMSSNSWzEn3nflUZbTdD8DWm2sDgiGtJauhnTMrd45jMDl0PiVg2UFQCfUVYca7LYXChQ910uA2nuEM0AXGcFVUGN0aPKnWW/AssSSTsyzhKzetjq6/jWqdicNP1geVv/AN1Z1gcCbWNt2iVbLcSGUyGUwVYeRUg++te7F4ErcxIMapbI1B0lulbIxEgz4dgp73/CPxoe+lybeF0kfprexIPstzBH40f8MsQbnqPwoP8ApbNhbI+sC6yF00tZM2bxge3pG/ypVGlZrt0ZTbuscO5FxwwVtt5A+8HJGvvprhrOzKC2IIA8R77F6+uVdKkjG8OCwbXEMvP/ALOd/OnsFjeGIZGHx7eRXDmmsNFjwzBrcLEtiFi4VynE4uABBGy5tiNzOtS8faFnE4NVZ4Y3c6m7eKlQojMb1wS0kQJHOm+F43BuW7jC8QMMSQtvDkKTBI3EennVhiuO4OybbX7HELZQtl/sk1YQ2gfp51Jxk2VUopFm3CrN1TBuK0GCmKviDyMJiG/CgrsndvG0e8uXXOkksz8yJGad4oltfSFw8DS3jyB+uh//AKVA4fxbh2SEs42DqAz4WdByltomjCMktiycW9Fr2blsFiQxdoxemYkkDugYEnQeQ0rzGWwoLGAADqdvfVl2afD3cJeOGW6oN8Fhda0xk29x3ZICxyOuhqk7dArYWDBN1YPxqy6E8j+Hw2e3buG29sXFVgGBB2WfnNdNhQNv53p+xxw4u7J0Atp4f1sqZ48swapbWNfh+BrQdo0lRVHBz/PmKq+J8FW7bKNMGNvKDRjbwh+Y/wBQqPdw2n89BT2LQ12cwItWwi7IFUT0CipXBrq271lrhAULqTt7MD5xUnh1rVvd+Aqpx6wifsD8BTt+wRRuQScc4pYJOW4NBqIYR8qzT6R76th8iEM3eWzlG8eLWN6u3JKkBipK6EbjzFDOLxhwxdrTPibphXBZ3yhiSTlWQmoG9RU7Y/0ktgBcBXcEeoimbjCJq4xdxnDMMMhUiCxFxoJ31Lb/AMarbeFTwgyOogiJ1GpJ0Ig7c6dyDGDk6RK41w23hX7u6zs5QNCLlVWZQQrF9SQCJgDeodu6ARyopHBbFy3bBco9wFQXEozrAGY8pkdNxudDN4N9HV1pLKQVOXR5WDzE6yDEjo4NRlkXk6o+n5q4Na7sDr2PuHQu+XcDMYjlGsR6VHLVpfD+xQbD3rdy0gvqt3u9W0YrKbxrI9DQBbsKhBdTKnY3baiQehBJFUxzUloh6jDLHOmQsp6H4UqMf6Rf/wAJ/n/+NKjzfwT4r5Bjs7eUYsZ1LKVOk/8AlED3SR8KKO2/EM2Bw+UKQyJBgFhlJGhnSMoER1oAwuKKXA86j06R+FWOJ4s123bta5Ezchz9OUk7nnQlF8k0GM/a0TOO8R729KH9GlsWk6BUABI5STJ85prA45gLWUqYIRlZQQZG8GQemvu51VPKyPeP8Qqz7JXrIe4uIV2RklWQSyOpBDgcxAYHfQ1q0ZPZNwh7v6xGml6QNpzZR8Kb7ROSmdHOU5QVgQfCoJ68h8Kn8V4Wbdp7tp+8tOCVJ0aHcQWGo300J1ImJqrZJtBTrA58z/Cki/I8lqiHwhsoadMysQfQfjz91TLNwBcyicyw06a9ar1AgxOUo3SdwR+IFdcLvk+A9NB76dq9iJ+C14Ffa3ibDjYXbfLaHWrrHX+5xt+2PsX5A6AK4HyIodZ8qq3Ryfgy0ScdxIvM+JVcovMpIMSGVbatMdTrUcnRbH2O9onyXyVkTLKR0cBx8GUfE03xLirv3ly4wuZjYCtI5I676ydSdOvnUXjd8stkyJy29W29orrHLUVVYglLDKywQySQ0qQraEEaEQYoY+l/sNk8jfDHzY2wSI/SoPgwFbd2Jsj6xiB/5Nk/FrlYpgWnFYY9Ltv/AFLW49hf+1Yj/kWP9VynmQRoOGHif1H4VnP02KWsIFBY5kMAEnTP0rQ8O/iuetZx9LWPZFslHdCcoJQwYJfyPTpyrOXtBFe4xy7g7uU/o7s+VtvxAJp/C8Puz/Y3f/S/ilWX9LXtf6xiR6XP/jUJ+0mLVCRiMRMIZ73TUmdh5rWjKx3Ggn7EYK6gxBazcktbAzJcErInwhlDQJ2BjXap6cPunF4Zu4dlN0hy9ssMpzatmzgctdNYoU4N2nxtzPmxmKBUAjLcMHeR7J1OkCuuJdrMfbZgmNxBAaBN07HafCNdgfOaO7EZpHHFxJt3ALd0hhdUhU/XYDRQs+GPUVmfCuG3rQUGy4YK0g23G67SYM+UdKmntfjtvrV39+7/ANdK32vx+SfrN71zXZ3P68Vr0HiaN9GGEufVb4uIyTeBGYMJHdoJGbXeRTvbDhAuYa6ToUU3FPmoJH4Ux9F/aG5csXWxDveY31trmJJGZUgakxzNE3abFotlkgEXBctkkgZTl5yNfa+VBNLs1PwBfZDA/wBYIbVjhUuqddA76qR5fnyogvZVcAnfT2kGsgAanczp6GuuDYE28Xg2aALuCNs6/aU22AnnoSfcayC5xlhdvO51JvhN4lmIYx1yx8KKWtBTt7NiPEba27jmQtsAs0rA8W0jnMaedV/15HRSrK0qniDpqWEbA6aiI61l/EsWbjYayXbI1kDckBmWTofMfGmb9qbmGsAEL9YfQ9PCWBO+6zSRk/JSUUujVrPHVtuVULcMgEd5BBgaEQda442AbdthsbY/AbdRWZ9rbge9cXKDluydfuqZ92mo6rRR2Sxb3eHBnk5bl1Fn7oZYA8hJHuq8v0kYvZYov+kflVRg1+rI4wSraN8KLmYBgyZWJzNcuDKPFuCN+elXUbfsr+VZ52k4i1vK1m8wnMFjkEdUzAydynuCxUI2VdHnEUe3mt5UUBRcYZFhZ1BJ70hW0Bg9R1qn7SFvrN/NvnK8hqoAA00EAQPSolm5ItTLl7wYgnVoYaSTrJJ35mrLtCZxOKgD+1cxPM7gHnB/CqPRTBtsseB8VXuLSm3au6PmDqSRLQBuNCF+daF2EvXMUl1ZAFsNbALH9S5aIB3IMgnyrGuEXMmQzo06e9gPwo87KXbiTds3EtEXVU5oErcW2IBIPkfQeVSypUU9JbyJRdXff4NBl7d9LV3KwMAPmJORwco13AKx1E9KxjtWmXHOIILOhWNhIDtHQ6gdRFabxLiBS1ZNy4ty5dvWgpBEoqvJDaCNm6igPt3aYYy9m0yO2X9lxmH40mBnR63E+TT+PHTrsr/+L8V/4m/++/8A1UqH/wDF+NKrcV8Hm2/krtKm8Gtqe8LH2UYj10qOae4LHeQeasPz/KrPoiuzzFkELG50P5V7w8NbuKTpOqkEESD8/SorsfgT+NTMNiXGUaKGJGusnmddt+VbwbyGHZm6pTE2SBDAkDoG0gdACyn/AA0NW8Qvn6gg/GdR6TUrhmKFu7zlgoEEaGY8XUQOXOKrcU5Luo5Mw3jYmpJe5lm/ahtoS5AgqZj/ABCmcCYubxvXV8yV9Y+dNXgARB/kVUkyxxb/AKEeeb/V/tV53obBqPtL3hPn4rRn11+VDr+Kz+yx+ev51bYW5+giefwDLv8A5alNaKwez3ilzNaX/l3FP+Eqw/Go1s21s31nKGWBzlhkYCfc3xpzil1DbAQj7QgGdwJqudwQ3MZx+X+9bGvabI/cyZwd5vWD0uWv9dbt2Eb+t3/+RY/99YNgMaDdsAKBDW1002cGfU1reA7RLgWvX3VnHdYdQqkAktn5nQc6GQWJL4nxzH3hxPur1qzawlwjRGFxlUkgB80CYgmOfKsk4lxUuT3ju8wW8TbiYJJOp1NFz8bD4biWmQ4u5buqCZOl0sw0HJQN+tZziXk0IbY0k4rZY2+JgbBjOmoU6e/bbfevTjEAHhMREaaRy+Q+VcdnL2S+rEExOgidVI5+tPXuGMVJykZSSSPFoTzAOgHWndJmUZSVosMFxlLdtsv/AHgyspUSOkSIJ1InpNSMPcsMc2veT4kIYnKIOfOdBG0Ag0K5IaJkBtDrrHPXWpdq5AuHWSMo8gd/fFDiheQRYfE4fPEMdf0bEMZJKiN55lvFO0dKmY76tZfKDnuaZwqMohhIM6DUkezHTrQtwlpv2xqYJb8/yqx7SXyGBkk5AAekM5/M0rXuodP22E68RFjCMyh/q5ZQAucEPOhBDAgzPPYVHHaObbnNdYrDXBnYmCYA1MCV109d6rOK8Se3hLVojS7ZszJ0JBRpj70jeqzhmJXuMQTqXlYY/ZCHy5aQPKm+mn2IpsNOGca/Rm8jIWtugt2rjOSTsWENqozagnl8RS3gXuuLKjxkPESDBYlmnnGmnlFT+zy/oL4J9l7MDTSX19KIsZZsWUFyMgQNoi6FrgUFmCrvpv8AGhdaQ/eyLgOyj3HQ3O9txAH6Ft4gA9N5mpB7LFcRafvrOS1dZ2kkNEsSAp1mqrBfSHcsE/VrrtG6xKEdYcQB8KuLXEU4hZF25ZtAszKwCLqVIkyOs1Jxkt2PzT0D/EeD3s952yKt52a27uFzAtcMLmifaUadRRR2ZxFtcAMMHRrto3C4Q5gM1yR4hpMEaV7etqLDWyi90SMwyA6k6E6ZjrXvA+D2bVtyj2bZuwMpW4HMHTdJjzGmtU+o2tk+CT0XA9pf2U/9tZh26wYsiwoXe27huua7cfL7sw+Na5Y4RdaGUAqAuskTEbZgKBvpI4G7W0QKDcXJurDwqpDAMygQWI0mjjVsMjPMDrdwqzHjt+7NcGu9X/aG+z4y89wBTcIaANCsBQQPdVKuDdL63CNFdGKg6wpBgTEHSvcZcuNda4ygE5IA1AhQOvkPnTyjYcGRQlsjwBdyiMqnT0JJj4mjPhil7BEErcuOGMbQlsKem8j3UHcWssMtwjwuImANRy0q1HaS5aS3bttbEWg0wD4yx5nQHLHwqc05R9p3emnD03qeWRNJXr8rX8wh4fjLndlG0ZCFJYbBvCJPKDGtd9skz4p3ABzpbuE9D3ar16od9taGP+Lrxtuj5Ha8oVjG2VpSCNJBip64psQiM2hQFCASD4SWE9ZDRr0qag4dnTn9VD1OVOH/AM0cdw3X5j+NKoX13D/dxfxtfwpU302eP9YFu8rvC3Mrg+dM0q66Oax+4QTpzapvEni4p6AH+NQrJ8SiNjrUjGNLj01+dAKHsQ8MpH8xFc8WgX7nLxEzrz1/Om7r6IfPX8/wrvjX9rP3ktt8UX8waXyP4Ihu+Z3BGnT31yLgO4rgCuriRTiWycmNlO6EZZJ13nT+FSbV05VXSB89IpnCqoXYa1FuCWZQOQgAdKm42Opnl6FumNgf4U9aAgydJ2G+lRO7IpzDUz6FXZK4aArhiNiCPUHSfKiTHY+5dRgzAzl5AexOT4SfjQ5Zjy+dEFu2TEjcT6g9K58t2mdeBqmiXhspBSQxACnTWdJMac5+NQG7H3C8LdtZSdJLTr1EcpoiwfBjcUOt1F5FWIBPmJ01q2TCE4TE3luMBYUAkAiXJgBbh1YjwmBESPKoLI06idEsacbn+wK3+xj2GMuXEAhsmUGRsJJ15Vzw+wc2Q5lDSp6w2hqdhMDfuDvu7u3VDQWhm133q8XA95/ZKxM5jJy7nXXY6yYPX4mWXexI4qWgTHYjElgLSd5rGjKNeUZiJnaofHuz+JwZX6zaNo3FJUEqZykA+yTG4361unY/s+rXFe4QDbCsLYOaSZhnkaajQDoDQp9M9h8RiLVu2jO4UhQqk7sI5byre4TVoSbSbObJFKTSMu4BfYYkBTAKtmHUKpYfMCnu1oPeFRtCkejEnT3n5Va4Xs7ew2JY4m21ohSEzKSryGByOPCY30Oxqs42+a9aJO6Wx/mIo3c/2BXsPe1OK7xrCARkXLvvt/AVW4bRHn7xn/LUvjc98k6f7TXps/1a6QNRc+RANVJhHwO2DZxLTrmsf6ulaB/QuQC73kiBKyOcDkKzvsshOHvnobM/vkVodvg2I08UrpoSahLTLLaLzCdnMNiFU3LSlkOZWAysD6j2h5NNVHaDAJauBLaIiwTCIqDU7kLoT5+lFvA7TKsMINUfalP0w/Z/M0rejLsC+M32t5Spjf8AKo+G7V3AylstzJ7IbXKeqk6qffFedsLkG2uVmkMYUEmNKFLpXlIP3WVgdKZLRmzVOG9vrjAgLbLAaBmMk/w/nSpHGO2pRFd8H3xkyQRlUAaFiuYgakQRWJWMc7TCGR67fDf0q54V2ra2IuMfLMGMenOi419xoq9ouuKdvMLcDKcPYZjqLjktlkagqFVjH5VX4x7NzC3L0IzIp8VpCFVjpbDNO5OwPwq/bJcRLgRDnVW9gfaE8xQn2yxpS2tlTlV3zMqgAHLGpA31j4UIqLapfxHnly8Gr/gn/Oyra4LtsD0IE8wQdDHqPQ1Q4xYY6EfzvVhauQR1A/GoONwxXxHmT7uY+VWho5ptvbOreF8Kk82GtFXDMWwzcxOWY3IMR6nrQphWkoOhn4a0Udn7IJbmC5Imep+NCavsMJOLuLon/wBH2v7v5mlVxkbr868qQ9syRGgg1yKVIV2HIOWvaFdM0tXNrVhPpXrJBPrFAYduHSPM/wA/OpOOts/dQNe6X5Fh+VQyCQaKuD4LvIbK2lsKuU/aLNoeZ0g6DnUsk1BWyuODm6RXWeyN9lDeFQfvZxE7fZ191M3MOLbd3dCyD+tOnlpINaNgeKnDkZ7ziNGtz3nrK3PYI9Vq54bw7DsGxAdx325bKpI2MyJ18jBgeVR+vas6McPpyuk/zsyu3wO44Bt2GIbYlYHqJMxT2E7FYzvQqgSYGYEkS0aEx7j6VsFnhndwbaBEOma47mf+XbElj8BvqKHuP427h7jOjsxUQVLQYYaZVSQsnTrvqYoLNIOVLI7qvxoErHBbNm93eIL5rbFXKf2RcEjKWgMAPvDQ+VFq8FsX1VbH1NwD/Z+EjzJZNc/L060M2cK14m4lywAxLAPeKsASdGBG/nzqfZ4ISurrcMyBatveAjnIWFPn86LkvkmkV+N7LpcZnw921oxlCdEgyRmEkAD7yjaucEzZHBHe21BXvLRLC2xBO7qNOfLyNEmA7PKn6S3de0dTKsx39WPyiqvidi7YabbpcLyZQlGkmNQJJJI159YkTXH9OemznzSy49xS++y87EdkmxDBrhunDhZLMchfoEyEkawSSduWtTu2S3O+sYbBKctm22ayzyDnI9tHaGTKB6ZtdxTnDLf9XQ4i53bMQX2XMNIRmMHWBzmTFCPHbfeYx7gZw6MAjAsrLlAUQNCDA6VDI4QemdfpsWX1Hjxe3/kK72JxjW8ipZtXLeUFLJZSAdQFmEWYHskzrrypm5jizqr23S+wEgWSGJ8wujctY61S3cRjLpnW6QDHhKwSInwiJjnHM9au+HNiAg7xWXQAl2yJPlnIG/IVCUk18npL0XHufF/f+9mndmcH3eHDRDuJMxM7CTTPEsDiWFxLV23bzLIc2iSpICwstBIykyR9rbnUrs+jizZVtcqyTBEfdEEAjSNwNqHfpK4kbZsgpd7tWDG5bfIMzSFUkEEmJMAjcV1pLgePK/qPd/crf6SRMtu3izmLNbKYv9LZLCNC26tPOSNY5igb6T+FuuKss5w83AqgWFhB3bCSf1jn+Cin34qjwuIQAjnGV1BMgHQy2gksJJma4PZ5r1yw2GFy7bLXJkDwm2FIkwAASw3iT1oR0FooO2GHGZGAjxT6zM+m3yqBgbitYxJOwyH36KPxFWvb3DXbVxBeUoMm52OpgSNJEnTeqLB2ibF2dZyt+6d/gDVVsmEPZi9Fq8n3+4PwYmtTw3amIBHIVkHZu9LkdVX/ACkVot/helSktlF0GGE48G2FU/Hr/eOCHRYEagnn5RVfw22ymDUTi7BX8Uj3GpsdEXiftAMVbTdZ6+fOq7F4ZbikOMwIjo3x50sXiEzAKeXn1ru09ExS4/gWdlac6jRhsxHqI1FCF3A3rmaEZLasQAzDT0nU1qKpPkev871F4hwlLpBeVj7S/n0orI0FQjJ+454ekYayOlm3/pFAfa7M2JAjQII95M/z5Vpb4Pu7C6yFCID1hd6zPtbcb6wABoFER5kzPwo4tsGSkhnD2M2UaSG19N4/Gu+PJFs+o/GpHCkUvylRsPPQk+dN9pzCR1YVRfqRP/1ZR4AeLTUxp/PWjHhFhrYXrGuvOg7B25IhoM6bz7vOjIA5RqQYE9POjMWJe/WGr2qbvm+8PhXtSoYzua8pRXsV2HMKa6d5M13dwzLuNOorrCL40/aX8RQsNMm8MvvbuKypmK7Kykg8oIGpHpV6OP4wBosAM0QyWrisomSAR121nap3BuFH60isIDAke4g0cY22LCd5dAt2zEXCRlM8p+y3kY8prknxk9qzqhyitOgX7P8AZTEYsd5c/Q2yJl3AJ66Tmjzij3Bpatf2f6VkEG9cEqsDXu13YxrPxNZ9xvtSck4RWYTl742zkB6KSIZvWvOFXsbiUv8AdHE3FcZbiplbKrg+FQdY0b2eVZw1b0bl8E7hHb93LtiIKsxAuD+0VT7IKFvEI6EDrNVvaHj1u5mGHQy3tXnjORpoOk+QAGwHOh5+AuDlHhI3UyGHUFTqD7q4HDSvts0SfZAJHrJ0p+MbsCk6JlniD2puI2VwNNievu1oq4R28xbkKbqMhENmVFGo+8oBB86ldkvo5sYm33j3bkTlZIhlMAwTtsQdAd6g9u+x5t37a4CwblsWxmCAsc+ZpJ6yCu2mlK2noK07LDO1y2qpfthBupuJnYgjQnQFdxMDkYNK12e7xXN5SpGoupcsm0iqCQGE5oBEaevlVHwfsJj7zQ1g2R1uEAfuDxfKr3tH2BTBYbvndnfMqgAKqyTrpqx0B6cqnSXTKcr8FXw/tTcwRFw6tcjL3iBmyz7SlhKgbafCn+A8YvuzX3a2Q7E5e5Rwx3JEnMu40k86V28l2wiOlsgfeSTpzmdD5io72yoVVtgKNgpygdCNo3rJ2tobi4u0zTuGcXwbJNx74jdcgQecdzr8Woq4Th8MVF2yiftZfFpvJPiB9axvhnfeFLdvMxaI93x6bTtWrcNwRwuDVDrcYlm82bcfgtNFr4JZY9b2z3H9oVw1pr7qzh7mUAET4QxaJ00ytWUcTuHG3L2JyuWuMwt2dYgADO7mBCiIUDcjlRp28uXLYtKBbdUXNkZTBZ8wYyDIMHTfUTQdhbl7FZEU5FVYnUyFA2gCRttv5nSjy8fAFFdlHw9sv28s6lNQx6RIM0fYfBXsJg5GdruNIy+AMbaqhZZQkAtqTziBvVThsZeUf1i24C/3ltjrGkFhCz103861Ds6hu4RDcIOYGIOyk6D1A+FbbuuzNqNNmPcL7QY3DSou99ldi4ur3gk+JpGjg66ZTEDypnhqLfuFxat2u+F9WRWMkshJfIxJVSXIEaeEwBzs+2+E+r4tbikXUdSVUorFQsAsCS2gHMAAeVRuH4yyb1u7ZWyhk27me6Vhd8yBzmBJJES2o5VRqlaFW3sDeyznvbf6w19wLflWzM2lY52OIfEWhInxaT+o1bS1ilf6groiBK5vWA4yuJ/nlUoW64daVoZMBOOYHu3gz+qaiYfFQYPxo+xWGW4uW4oYfP1HShLjXAzaGZCXTnO49eo86W/AaH8NemrC0aFcNiCp12/D+NX+DvzStDJk3i7RYQdWJ+H/AN1kXaw/1k8xlX4a1qvGG8Fv0b8ayPtK04h82kQAfKAfzNVw9iZei57LYUBCw+0dJ3Mf7/hULteYyDzJ+A/3om4fwl8Path+Yn08qFe12txPQ/lTRdzsSSqBV8ItBr1tTsWHy1j37UctZJ0AoO4CsX0MqInWdDpETy3rUcDZFpc1zf5e6jllTBjjaKL+j26H4V7Vr/SY6fKlU7ZTiZCBXsVLxWDNsjNABEg7gjqI35/A9KbvWI2IaACSNta6rOahkHpOuhq54Hgc1t7n3XtKP31n8VqNwfC23dhcKgBfttlkyoAmRrvWh8O4ZYWz3bOqqWVjkYN7LBj11kRzqc5VoeEb2e4+4bTrdAk28PdbbaFET5TFQ8J2yv4my+HvPbt2iJY92dQPsSTr6b0bvcs38Pcs2x4XQoeuojfnVJ2f+i20GzG9cMiMpsnSec5oJ+VRTj5LNPwCF7iNsottrQZR7AR7iqDJzHJmKyZ1qx4LisKA63beNyuykIlxVU5ZjOSAZHIjXetL4d9HeEtgZluXI+/cKjb7tuJ2G9V/0jYWxh8Klu1atWzeuBZVFByqCx8W+4Ub86zkaMdgpe4hjMVjjdwypZuOgVWZgRbtZcpYtHicggaAnXaoHEezLYUs5vrea6dVVGHimZBJ8QiRsN6nPdCpbIWSFhTB03mOtR7t1j4nIMctfmZM+lL9TVF1gqVkjB8SvW1UJecE6kZiVMDmGMR+QFEvC+2eXS7hVc/eR4n/AAsDHPnQFd4glshm5mIHn6gVxxXiuVsv2iI32nmfSNvWslJ+DT+mu2bDwnt3Ze4LZtG1m0BzKdYnUQIHnrS7ZZsZYNqwofVT1npBGg061jnZrgeJxt9UJItvLXG+yEXWDzgmBHnWgXOA3cPkW1jLqvbWVgPkVSxkSskCZmQRrRlUdNkorltIa4T2HxJgG0U83KgfIk/KjLhvYO2IN5y5+6vhX4+0flUTg+L4kP7S5auK2snIDEboyLBU76gmiGzinVwS5aSBHLWKS43vYZLI0WWA4basiLVtU9BqfU7mmrpz3gsSF/Efz8qn3Xygk8qg8HX23PNjHppP8avW0jlT7kZz2o7c22zFEYXRop8LLE7OGHhaOazvQBh+NuuViFItXLZySpmM2Uid4UQdNDFE/F8Jw+69w4i9ds3GdiMiSmU+zoFNBWPtLavt9WuM6LolyIJBWDp72G1Kle2WetIN+Ps+S01lSEuoQO7IVSo9ln1yKSrmQRocw1gGjvgt9sLwsPdJd2DZio2LyAQNNAI6day/hfakun1d8OrKSI8bQsQFyBpyAIMumvMzrWgcB4eRafvYRG7rMBIhFMZiFIIYy0noBNZWtLs1J99Az2V4UmLS4b1xH7gx4WZGLNJ9pDAmBLBSTzqDxDhdzieKbuxhcOE/R3Ga6s+EwWj27rb+JgJp7jWDtJcXunuYkqTF5WKQo9lVIAUvO51BO/SquxgLILvcUX92KXWa24+8dNG5a6bGjCEq+X8eRpqttNJ+aN2sYG0FXKqEAAAgKdhG9ReLYYEBgNRofyqr+jjFK2Fyra7kKZCggiDsRzHv1NEl9JkdaPiyHToFbtqoV0VbYwxIPKqjEPQcilEa61cyrb70xeu1Ee/UWURX8V7PHVrUEc12+H8Kq8JbZDAInmjeE/4Z0+dElvHV5dZX9oA+oBrWail45xDLkQq85JiNdWPU/hQ1YsWnYuQrFyQUZTIAAAbodjznyo7xuDtXLYRgAB7JGhU9VPKgXjXD7llicwg7PGh9eatA66+cUVtUi+DJDHkUskeS+P8AIVYrFW2wiJrmRFA00lQARJNZ5xpLhecjAdYH46xU7h/FgqZbl5GMkzIFdXeLW/vp+8P408U0c+WcZSbjpHXBbdkd3mAvc2RlnyYQdOselG/FLIuqMnsxoRWfPiLM5luIDz8Q/Ij5RtUjhPaJrDN+ltujEHJIgdYMkyfWg4SuzoyZsUscVVSWtVTX3+4Q/wBFtSpn/jSx0H/qLSoVIhyj8gLbuZ4ttqsNHkw1kdNtetR3QL7qVKuufZzLolJg1IkxPpXdrBoNQINKlU2x0WCuxZQrFBtprz31rW/ouxTm3dRnZghXLJmJDTHloNKVKpyHiHArP/peSUw/kz/gtKlSDx7M/tW8yCTtU+zbGQA6/wA7V7SpTobaRC7R8PCpYaRFwkRl213mddulE3Zrs5h8SG763myBRoWBJj2pB0MCK9pUXJqJBJOWw14Vw+1hrfd2La206Dn5knUn1qv49j7iMi2yAXBGYiSNRtr/ADFKlXOnb2dCVLRd4Ve5S3bGoRVUE84G9TeDjvL4J+yuYeu3+9e0qfHuSJ5dQbLXjNwhNP5ipOGtAW46g/OlSrtj+pnC/wBCMR7S8OS1i7KMDcV3VSJy6M0cvXy2pf8ADlq2G3bK2XX3+7lSpVscU8Dfn/AMs5L1EUun/wBhJwrsxayq3XkAB/8AdF/FQtvA3LmWTAYyd4Yaenl50qVWnigsSaXa/oQ9PnySzNN9P+plWJxiXEd2t63HK+FyI8MzsZ3gDb1qqs4mBBAYTEH3a+ute0q8yuK0fUYMsp5eMnaa68dB52Dxdu3dXJag3CVJLk7nkIiPn51prrXlKujBOU4tyd7OD/yuDHhyxWNVaKPjdoSD1H4UNYsUqVLLs5Y9FVfFQbhpUqUYi3G5153ppUqxhm7fPWo7XpBBAIPI60qVEKGVw1v+7T91f4Uu5tj/ALq3+4v8KVKsCjv6vb/urf7i/wAK4bC2/wC7t/uL/ClSrBaRx9Wt/wB2n7q/wrylSrWCj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2" descr="data:image/jpeg;base64,/9j/4AAQSkZJRgABAQAAAQABAAD/2wCEAAkGBhQSERUUEhQWFRUUFRgVGBgVFRYXHBYXFhsYGBgSFhYcHCceGBkjHBYZHy8gJCcpLiwsGB4zNTArNSYsLCoBCQoKDgwOGg8PGiwkHyQsLCk0LC01LywsKSwsLCwvLCwsLCwuLCwsLCwsLCwsLCwsLCwsKSwsLCksLCwsLCksLP/AABEIAOEA4QMBIgACEQEDEQH/xAAbAAADAQADAQAAAAAAAAAAAAAABQYEAgMHAf/EAFUQAAIBAwEEBAUOCgYJBAMAAAECAwAEEQUGEiExBxNBlCJRVWHSFBYyMzQ1VHFzdJOxstEVFyNSZHJ1gZGzJCVCtMHTRFNiY4Kio8LDQ2WEoUWS8P/EABgBAQADAQAAAAAAAAAAAAAAAAABAgME/8QAKxEAAgIBAwIFAwUBAAAAAAAAAAECEQMSITEEUSIyQVKhE2GxcYGR0fAj/9oADAMBAAIRAxEAPwD3GiiigCiiigCiiigCiiigCiiigCiseqavDbRmS4lSJBzZ2Cj4hnmfMKhX6RLu/JTRrUsmcG7ugY4R50X2UnIjxg81oC81LVIreMyTyJEg5s7BR8WT2+aoR+ki5viU0a1Mq8jd3IaKFfOqnwpO0Y4EEciKyXextna4u9evPVcozu9ecRA9qw2y+y4Dlgg4zuis910i3l2Or0q3FtBjAubhQPB5ZhhHDlggnI7CBUNpbslJvgaw9JE9kwj1m1MAJ3RdQZkgY+Nv7UefFxPmFXdhqMc8YkhkWRG5MjBgf3ivKbbabUrIFbtRqlq3siqKsyA8wY+Ui+biePMDhXZpGz9ndk3OgXjWc48J4RncJ5bs1s3IcxkZUcwDioUlLgNNcnrVFedp0k3FiRHrNq0IzgXVuDLA3nYDLJnljiePIVd6fqUU8YkhkSRG5MjBgf3irEGmiiigCiiigCiiigCiiigCiiigCiiigCiiigCiiigCiiigCil+t7QW9nH1lzMkSdhdsbx57qjmx8wBNRLbb3+ond0m26uE8DeXalVI8cMXNj2gnI4EECgLjV9cgtYzJcypEg7XYDPmA5sfMMmoh9vr3UDuaPakRngby6UpEB+dGh4ycvPjhlcVnudldPsCLvWbv1XPjINycrkcxBbDOfiwceas150g316N3TofUkHL1RcKN8jsMMPIDxE5HxVDaW7JSb4O+82PsbPF3rl2bubs9UHwAe1YbYeyHmwRwzgVnvOkS9vBuaZb+pYOXqm4UA48cMPLlxBOR2HFSkMljBK8109xdToxV554ZXVWU4IXwd1QG5c8Z4Gr1HyARyIBHDHA+Y8q555muEbRxp8iCw2LiWTr7lnu7g8TLcHex24RDwUA8Rzx2U+kkCgljgAEknkAOZpNtncTR2bvbtuOpUk4BO7niFyCN7l2fFxqUm1XULu1ARDFGsJaWZwF6/C8dxd3O6w4+COOeY5HFRc92zS1HZIutJ1eO5iEsLbyEkcQQQQcEEHiDS/WNj4Z3Eq70FwOKzwMY3B5ZJHsuHDjxx2iovY6e9hhE0Cdfbl2V4RjeBGMyJwzn4ifFjtFBsJq91cSXDzNmMPuqjKFZGyfAAABwBwOc8R5jUuDg24vgKSls0OrTbm9sl6vUovVttyNxEg3wv8AvoeRGO0dg4ljWqx2QtbkG70C9NrIeLLEd6In82W3b2B82MD82tlT9/schl6+1d7S5HKSHgG7cSJyYE8+We3NaQz+4zli7FBF0kXFiRHrVsYhyF1bhpIG8W8BlkPm4k+IVdabqkVxGJIJEljbk0bBgfGMjtHirzSz6TJ7UdVrMAeI+D6qgTeQjl+Wi/sk+Ycc4C9tbU2Bt5f6Zod36ld/9QQ8EhH9l4eQI5Y7Pzc10pp7oxark9IorzqLpGubFhHrVqY1zgXdsGkgb9YeyjPIeMnPACrvTdUiuIxJBIksbcmRgw4cxkdo8VSQaqKKKAKKKKAKKKKAKKKKAKKKKAKKV6/tPbWUfWXUyRL2bx8JvMiDwmPxCo07WanqXDTbf1LAf9LuxhiPzoYeOeHEE5B7cUBZ67tJbWUfWXUyRLxxvHi2OOEUeEx8wBqL9eWo6l4OlW3UQH/TLsYyPzoYf7XAghjkHkQK6J9m9L0si61W49VXR4h7k9YxII9ptxnChuI4HdzzArLe7eajf+DYw+oYD/69wAZWH+xDxC/vyPERUNpbslJvg1zbK6bpp9V6tc+qrk8Q9yd7iDndht+PAHkMHHZist5t/qF94NhCLOA8BcXAzIy+OOHkvmzkEY4isOn7GRQsZTm4uTxM1yxkYsOAPHOMePnw51mj2qlMAfdy5tIJfBR3HWXHWDeKoCwjTqiTjnnHirnlmb8pssdeY2absdFHJ10xa5uDxM0532z/ALIPBR4vF46fVLXG0z9SsqkBd1S2VAZsRCRhGjEFmJkUAf7J8dbNUvnNtKoP5R5WtkZRy6xt1Xxn+yjZP6hPCudqTe5qmlwY1jaTT5nXiZJXukUf2lWXrY1+NlRf/wBqpoZw6q6nKsAwI7QwyD/A1P6FpyRXMgWONQFZQVsnhJAZeBuCxWTl2Ab3PsrZs0d2N4CeNtK0Q+TOJIh+6N0H/DSQR91n8pNbweN+vccfYQYYf9Vov3ZpbJ4FlfQH/wBBZgvDH5ORDLHjzAPuf8BrNtRJfw3XXWsayo8SR8VLlCrOxG6GBGd4HPHkPFWW0a6aK8nvkSIPbGIL7WX3d8qSCzbvsyB2ne5cKulsiG9z7sLe9Tpk0gGSruVH5zbqBV+MsQP305sbH1JNbrnIlg6hic5aWEGRWPxgzk+fFSuzqSvpmLYI80d0JWjYg7wXDKN3IxxCNjPHcPjxWm01DVLqWJJIFjVJkkZzE8e6EOThmfjkZXABzvfvq0o7sqnshztrqM8eOod0xb3Ex3BFzi6rdZ99TlRvnIXic0rlvLwGQdbc+A0q/wCh8OriWQZ/J8SCcnHZgDjW7byBWzvDO7Y3rDzMPU+DWW50mLen8AcJLgDieAW2Rh2+M5qI1SJd2Y59bvUaUZlk6uMTKknUbrqqo0yybigsN2VSqrx4nPKuzZ3TG6wy2U72k7AyRsFCxXMecEPbgkLuMxXHYCpxk1rfS4limcxqUgmhmZWyQU9TxCXI458BmbHjUV02um9U/gY6yOQxxuS3gyqN6NHbjiO4hZd7h7PjxYjFlKlsVruWendKpiIg1mAQ7/gCdAXt5M9jDiU+I57ScCtU/RpCx9V6NcmzkcBgYCHt5R2b0XsSOJxjgM5wTWO2njuYQSoKOCGRwDgjg0brxGVIKkeMUmi2ams3MulTmAk5aByXgkPblf7J4AZHIcBirxzriRWWL1RRx9I11YEJrVqY1zgXdsGkhb9dfZR9g8ZP9kCrvTNViuIxJBIksZ5MjBh5xkdvmqE0jpZiLC31SH1HKwIy+GglHbuycgPM3AZ513X/AEWRhzc6TO1hMwz+R8KCTxB4fYkeLHAZzg10cmJf0V5zH0i3VgQms2pRM4F3bBpIT53X2UfMDxk/2QKu9M1aG5jEkEiSoeTIwYfFw5HzUBrooooAooooAqM6T9euLeG2S1dYpLq7jtusKB+rEgbw1U8Mggc/P8dWdQ3S7os81nHLbDMtnOl0FAyW6sN7EdpGd7Hbu47aA56T0Z2lqTc3HWXtyoLmW4zK2V8L8nHxAII8HgSOw1EbSdLN/OertLa4tIjwMrWzyzY8YTG4naMZbnnIpjoepatd26TxapblJB22qZU9qNw4MDwrd1OteU7fuyfdWTywW1ltLIjSZ7aF+te11C4nPEzT27yOT4wSeHx8/PT318p8Fve7N99Oup1rynb92T7qOp1rynb92T7qyf0nu2aKUlwJfXynwW97s3311+vGPe3vUl7nd3fcz+xznGM4P+GT4zT7qda8p2/dk+6jqda8p2/dk+6q1h7k6piP16x/BL3x+5W5+PnWO82hidAotb9CrmVWW2beSQliXG9kEnebOQQQxFVHU615Tt+7J91HU615Tt+7J91T/wAu41TIqDWWRy6rfbzZ3mNkxJyck439wcR2KK3abtMkW8TBqEjyMGd3tcFiAFAwuFUAADAFU/U615Tt+7J91HU615Tt+7J91S3ifqRchL6+U+C3vdm++pbabcvJhIyagoVQqp6kZgvjZctwJ4Z+IV6H1OteU7fuyfdR1OteU7fuyfdSLxRdphuT5PLrDS0ilSVRqAZGB4WbKSAQSmQ/Ijgfjq39fKfBb3uzffTrqda8p2/dk+6jqda8p2/dk+6knjlywnJcEVtHrPqnG5Ddx5hmgbespHys3V5K4kXDDq+3POskmpzEuSs/hs7H+rZuckYibH5f81Rjz16B1OteU7fuyfdR1OteU7fuyfdRPEvUXIktI2j6tZBLBdyGQjO7ZOg3VRY93BduxfH210WuoxLG6SQ6jKHRE8K2I3RF7Wy4wd8cDvklsgceAxadTrXlO37sn3UdTrXlO37sn3UvF3FyJrTtp44VIW21BizF2Z7d2Z3OMueOBnA4AADsFa/XynwW97s33066nWvKdv3ZPuo6nWvKdv3ZPuqP+XcnVMnr3auGZCktlduh5q1oxHx8+fnpJpu0Fxp772mreiLPhWtxbyPF59xslk5k8OJ7ScYq86nWvKdv3ZPuo6nWvKdv3ZPuq0ZY48Mq9UuUU2xW1/4ShfrLWWBkwrpMh3G3gfYMwG+OByCARwyOIpJtB0YxwdZd6ZM9hOqlyIuMUm6M7rwnwcYBxjgM5waydTrXlO37sn3Ui1jWdY9UJYx3sVxNMpDxpbooijIwZJX3TuLg/H4uYB1jkjJ0mUcWj03YXWpLvT7e4lx1kse826MDOSMgdnKn1KNktB9RWUFsX3zCm7vY3d7iTnGTjnTetCoUUUUAUUUUB4jt10exR6parztL6dneHeZQkoXw2XHINwPDiMEcsAOvxP6X8HP003p1KarJBcaheG+1Oe3aC7kWBRKQEQcN6MEHcP8AZ8HHKuzcsPL953lvRrly23s2v5NY8blP+J/S/g5+mm9Oj8T+l/Bz9NN6dTHV2Hl+87y3o0blh5fvO8t6NZVP3P5Lbdin/E/pfwc/TTenR+J/S/g5+mm9OpjcsPL953lvRo3LDy/ed5b0aVP3P5G3Yp/xP6X8HP003p0fif0v4OfppvTqY3LDy/ed5b0aNyw8v3neW9GlT9z+Rt2Kf8T+l/Bz9NN6dH4n9L+Dn6ab06mNyw8v3neW9GjcsPL953lvRpU/c/kbdin/ABP6X8HP003p0fif0v4OfppvTqY3LDy/ed5b0aNyw8v3neW9GlT9z+Rt2Kf8T+l/Bz9NN6dH4n9L+Dn6ab06mNyw8v3neW9GjcsPL953lvRpU/c/kbdin/E/pfwc/TTenR+J/S/g5+mm9OpjcsPL953lvRo3LDy/ed5b0aVP3P5G3Yp/xP6X8HP003p0fif0v4OfppvTqY3LDy/ed5b0aNyw8v3neW9GlT9z+Rt2Kf8AE/pfwc/TTenR+J/S/g5+mm9OpjcsPL953lvRo3LDy/ed5b0aVP3P5G3Yp/xP6X8HP003p0fif0v4OfppvTqY3LDy/ed5b0aOrsPL953lvRpU/c/kbdjt6QejmwtNPmngg3ZI+rwTJI3spEVuDMR7FiOVel9H2xiWMG8W625nAeaZskuSMhATxCLyA/fXlV1Y6bKpSXXLqRDjKyTl1ODkZVkIOCAf3VddC+oNJFeIbiS4SK6KxPLI0jdVuLukE8gcZwMDnXRhuqZnI9GooorcoFFFFAFdV1KVRmAyVUkDxkDIFdtFAeQdGtrFNZyXtz1cslzLLPKWRCIyrMCoyOAwu9++uzZna+xvJliWy6oyI0kZmghVZQpwQhGd48+X5reKunpC2Gt4761WIywpqE7rcRxSsqPhd4ncHAE8j2ceQPGmW3WzMB09iqdW1lC8lu0ZKtGY0yFDDjundGR5s8+NcWSKUt/X4NovYU7L6ctrqM2nyxwzo6NdxSGNN9Az4MTgg8PF8X+1haLXLm1tmjQ2fWvLv7qw28THEYBYnOOHhCsfRvoEcVqlzl3nuoo5JZJHLscjIQE8lGfjOBknArTtB7vsf1Lr7MVZSl4iyRj/AA3b+SrjukHp0fhu38lXHdIPTp7SXTdoDLe3VsUAFsIiGyct1q7xyOzFYrI3expoRw/Ddv5KuO6QenR+G7fyVcd0g9OlOrbeSQi9IiVvUksMa5Yjf67OSeHDHCtlztsptLe5hUMJ5o4SrHBQuSGBx/aUj99X8XYio9zV+G7fyVcd0g9Oj8N2/kq47pB6dK9T26eFrgmJTHa3MUMjbxyI5OcuPGCQMeem+0O0Bga3jiUSSXMwjUE4wmMvLw5hRg/vpctthS7nD8N2/kq47pB6dH4bt/JVx3SD06W6XtLfXIkeC3tyiSvFl5nUkocZwEPjHbXbebR3a3MVskEJleAzNvSuFUhipVWCkkcuzx0uV1XyKRt/Ddv5KuO6QenR+G7fyVcd0g9Ol8e20kUtxDdwKrwWxuh1Mm+rovArxAKtkjn5/NnrtdrbwxQTvaxtBMUz1ErSSRrJyZk3cHHaAeHmqfF2+RSGn4bt/JVx3SD06Pw3b+SrjukHp0q1nbx4BfkRK3qJoFXwiN/riM54cMZrsvNrLq16uS8tolt3YI0kMpcxb3JmUqPBz/8A3IF4u3yKQx/Ddv5KuO6QenR+G7fyVcd0g9Ose2O2vqJ4kWLrSwMkmCcxxKVUvw+M8+HCtO0e0ckLWqW6RytdMyqXcqvBQwbIB4EGoTk625+40ruc/wAN2/kq47pB6dDa7bgZOlXGBx9yQenWey2nmW6S2vIEiaZWaF45C6uUGWQ5AKkDjVDdewf9VvqNVc2uUSopnPTLS1nhjmSCLclRZFzDGDuuARkY4HBqT6PtMinmvriVYy5uGg6nqk3YVh4LhccCRzPbjx5qn2J97rP5tD9haj+lHZ+ONobiEyQy3N1FbStFIydYkgfJYDgW8Ecf4g1rHlxMn3N1htnYS3SwCz3VeV4UmaCERO6Z4K3bnAA7fCXlmtOhyPputCBdxrfVGeQKq7rwyRLnkOBTHD955bvhM7zYa1ayFn1e7FHxQqcOjjJ61X/PyTx7cnsrB0I6BG9qmoyl5bqUPHvyuz9WiOy7ke9xAOMnmeJ5DhW+Gm7iVnxueoUUUV1mQUUUUAUUUUB590jn+sNI+Xl/litG2Q/q68+az/y2rN0jH+stIH++nP8A0xW/aZM2V0PHbzD/AKbVxZ/OjWHBj2CP9WWfzeP6q6NoPd9j+pdfZirs6PT/AFXafILXRtVvpdWkoilkRFuFbqkLlS6xhcgdhwf4Vg/M/wBzReg0qHnvhYandTTpJ1N1HCUkSNnCtEu4UbHI9tUPrj/Rbzuz19G0f6Ned2esoxlG9uTVtP1PP9XsJp7PUbhIZR6quYWiTcbrCkRx1m4OIBzn91bNrtmZobpDbIz29zdRTSIiluqmjbjIAPYqysSTjmPMKs/XH+i3ndno9cf6Led2etdc16f7b+ilR7ifTNFMsuqxyoypcSAAlSAwKY30JGDg9o7RWHYawuJbhZLuNkNlALWPfB8N8sHnUsMnKBV3hzzVN64/0W87s9Hrj/Rbzuz1S501RPh7nn2k6LbYl9WWt6ZDcSkGOK53ShbKkbmB46by6BHc31qBFcJbpYlQSJYipVyFRn5hsDOCcngaqvXH+i3ndno9cf6Led2eruc3vTIqJIaRpU9hJewRwdfJJH1kE8iM4lUc7aZ8gb2AcDIBI84FJ3SHwG02G6t79nTejCyrGDnwxKGyBGOPL+GK9H9cf6Led2evvrk/Rrzuz0U58tCo9yE2n0qZl1gLDIxke0Kbsbnf3Su8U4eFjHHHKme1moPfwJZ29tcgzOgeSWB40iRCGLksBnly+PtwDT+uP9FvO7PR64/0W87s9Rqlt4eP6X9E0u5JLs3c31xdziU2yNm0VZbbeLwKBkrvFSFY8cjt7eFYrV541sFmgnY2NzNExSGRt6NVxHIoA4rjwQf9mrr1x/ot53Z6PXH+i3ndnpqnxp/1URUe4heaS+1G1dIJo4bTrJHeeNot5nXdVEDcTxHH9/mzY3XsH/Vb6jSz1x/ot53Z64T7QZVgLW8yVI9zP2is5Rk624Lppeo02J97rP5tD9haRdK/tNl+0rf6paodkrZo7G1R1KulvErKeBVggBBHjBqe6VfarH9pW/1SVtHzmL4Ld+2kPQYMaNCPE8w/6j0+NJehX3rUfmzzj/qNW/S+pTIXdFFFdhkFFFFAFFFFAed9Ip/rTRx/vLg/wjWm2trm2nHjhlH/ACNSXpF999G/Wu/5cdPtSGYZR443H/Ka4eo86NocCTo4P9V2nyQ+s1SAVL9GLZ0q1+TI/gzUbYWizXFhE5bckmlDBHeMsFgkYDeQg+yUHn2Vlp1ZNP3JctMbKndr5UXtNsVbRWVzLGJleO3ldT6qujhlRmU4MuDggc6q9MP5GL5NPsirZcLx1bK48inwaQK+7tTO2lqJWsonLbkl2FYI7oSOpnbG8hDYyAefZXC92CtFjdgswKoxH9LuuYBIPttWx9O8kdVkTzKDplRRilGx7ltPtCSSTawkknJJMa5JPaaxbdRB4rdCWCyXtujbrMhKuxDLvKQRkHsNYxjctJo3Sspd2vlTrdH1nj2M3e7r/Nrt2EkLabaFiSTAhJJySccye2tcuB41bZTHlU+B7X3dqd27XNqFyQHuLZDusyndeeNWAZSCMgkcDR+L2z/Nm73d/wCbTFgeRXZGTKoOmUNFTnR6T6gjyScSXC5ZixwtxKoBYkk4AA4+Kuzbwn1BNgkewGQSDxkQHBHEVlp8Wn70aXtZQbtfKn26PbPPsZu93f8Am182ETdtWXJIS5uUG8zMd1J5FUFmJJwABxNa5cDxq7M8eVTdIoa+7tItuZCunXZUkEQOQQcEEDmD2V0J0f2eB4M3L4Xdf5tMWB5FaZOTKoclHionpT9rsf2lb/VJTXYuARx3CKW3Uu5kXeZnIVd3A3mJJ/eaVdKXsLD9pW/1SVRR05KLXcbLekXQwf6vcfm3dwP+fP8AjT3tqf6Fz/Q7keK/uB/9qf8AGtul5ZXIegUUUV2mQUUUUAUUUUB5x0ie/GjfHd/y0qgvB+Tf9RvqNT/SH78aN8d5/LSqKceC36p+quHqfOjbHwSvRNJnSLb4pB/CWQf4Vt2i926b8vN/dpaXdEB/qi3+OX+bJT7W9n1uTETJLE0LM6NCyqwLKUPEqeG6SP31RSUctvuGtUKOG2fvdefNZ/5bVu0v2iL5NPsikl1sT1iNG97esjqUZTLHgqwwVP5LkQaoYIQiqo5KoUZ8QGBmr9RljkqimHG4XYi2o9u0/wCe/wDguKc6l7TL8m/2TWPXNCW6EYaSWMxSdajQsqsG3XTmVPDDmsL7Hkgg318QRgjro+IPMe1VfBnjCNMplwucrRo2M97rP5rB/LWs+2fsbT9oWv26caZYLBDHChJWKNI1LYJKooUEkADOB4hXRrmiLdRqjvIm5IkqtEwVg6HKkEgjn5q5oySnq+50NXGhg/I/FSDYD3ss/kE+qvnrSb4dffTR/wCVTXSNMW2gjgjLFIkCKWIJIHLJAAz+6t+ozRyJJGOHE4XYq239zJ86tP7xFVH20t1vR1uouqdnQbyOGjIDBo2V1IJBHNR2Uu9aTfDr76aP/KqcGaOONMjNic3aOHR77gT5W5/vM1dm3nuCb44/5iUx0TR0tYFhjLMqlzlyCxLuzsSQAPZMeyvusaUtzC8Llgr4yUIDDBDAgkEDiB2Vz6lr1fc3rw0MG5n46nNifc8nzu7/ALxLR602+H3300f+VTHRNHW1i6pGdxvu5aQgsWkYuxJAA5seyujPmjkjSMMOJwdswbe+9l583k+qn0fIfEKyatpi3EEkDlgkqFGKkAgMMEgkEZ/dSobJN8Ovvpo/8qo6fNHGnZObE51Rz2U/0r57P9a0m6UPY6f+0rf/AL6ptF0ZbZGRXkk35GkZpWDMWfGSSAB2eKpnpP5af+0rf/vrK1LJaNUqjRbjnU30Kn+j3w8Wp3A/5Yqo6nOhj2vUR4tTuPqjrXpuWVyHolFFFdpkFFFFAFFFFAecdIPvzo//AMz+WlUjjgfiqb6QPfnR/wD5n8tapq4Op8y/Q2x8EX0PH+qIP1pf5j1RazryWxjDrI7TMURYk32JVS54Z/NBP7qm+hs/1TD+vL9tqa7Re7dN+Xm/u0tV0qWWn3DemFhcbapGjO9teKqKWZjbkBVUZLE55ACn0EwdVYcmAYZ8RGRSvbP3uvPms/8ALat2l+0RfJp9kVfqMUcdUUw5HO7M+s64lsIy6yOZZOrRYk32LbrPjdz4kNYX2vUAk2t4ABkn1M3ADmedfNqPbtP+e/8AguKc6j7TL8m/2TV8OCM42yuXM4SpHzT75Zoo5UzuSosi5GDuuAwyOw4NdGs6ylsivIHYNIsaiNd5i78FAXtyay7Ge91n81g/lrWfbP2Np+0LX7dc0Ypz0/c3bqNnZ67R8Fve7N99M9L1JLiGOaPO5KodcjBweWR2VqfkfipBsB72WfyCfVW/UYY40mjHDlc7sZaxq6W0XWyBiu8iYRd5i0jBFAXtyWFL/XYPgt73Zvvrhtv7mT51af3iKqPtqcGCOSNsjNlcHSF+jaul1Cs0W9uMWA313WBRmRgR2eEpr7q+qpbQvNJvFExndG8eJCjA7eJFKOj33Anytz/eZq7NvPcE3xx/zErn0rXp+5vfhs5euwfBb3uzffTDR9XS5i6yMMBvOmHXdYNGxRgV7MEEUwbmfjqc2J9zyfO7v+8S10Z8EccbRhhyubpjbVNRS3hkmkzuRKXbAycDicDtpWNrR8Fve7N99G3vvZefN5Pqp9HyHxCo6fDHInZObK4VRg0bWUuUZ0V13XaNlkXcYMmMgr++pjpO/wDx37Tt/wDupzsp/pXz2f61pN0m89O/aVv/AN1ZadOSka3cbLapzoc5akP/AHO4/wC2qOp7ohXB1Mf+5zn+IU1r03LK5D0Kiiiu0yCiiigCiiigPONvvfrSPivP5QqnFS+3vv3pH6t3/KqoWuDqfMv0NsfBFdEKbumKv5s0w/g5rZtherDcWEsmQiTyliFZ8AwSKDhQTzYDl21m6K+Fk48V1cD/AJ6sQao5acmr7k6dUaIzafba0lsrmOOR2eS3mRR1FwMsyMFGTHgZJ7aqtM9oi+TT7IrVmvlTmzfUrYrjxqHBNbaXaxNZSPkJHeBmIVmwOpnGcKCeZHZ21xvdvbJopFErklGA/o9xxJBAHtdU4Nfc1bF1Dxx00VnhU3bE+xykafZgjBFrACD2Hq14GsW3UwSK3ds7qXts7EKzYVWyzYUEnAHYKpK+isYyqWo1atUTrdIFlj21+73P+XXPYNCNNtAQQRAgIPAg45EU/wCPnoxWuXO8iqjPHiUOCc28k3bUMc4W4tXOAWIVZ42Y4AJOACeFcvxg2X+tfu9z/l1Q4o4+epxZ3jVUMmJTdsmujz3vjOCMyXDDIKnDXExBweIyCDXZt773zcCcdWeAJPCRCcAcTVAaKx1eLV97NK2oQN0hWOfbX7vc/wCXXDYSQNaswzh7m6dcgqSrTyMpwQCMgg8ao8mvhrbLneRVRnjxKDtCLbpCdNuwASTBIABxJOOQFdSdIFlgflX5fB7n/Lqir7k1GLP9NVQyYlPkndirgSR3Ei53XvJmUlWXKndwcMAR+8Uq6TPZab+0rf8Axq2NRPSX7LTf2lB/jVYy1ZLL1UaLakHRXwm1Ufp7H+Kin9T/AEYe6tWH6YD/ABWtOm8zIycHoNFFFdxiFFFFAFFFFAeb7d+/mkfqXf8AKqnFS+3Xv7pP6l3/ACjVQK4Op837G2Pgjei0/wBHuB+bfXA/+1P+NbNrYesuLCIvIqSzSh+rkeMsFgkcAshBxvKDS/or9rvh4tSuPqjprtF7t035eb+7S0iv+yIm/AzBtLspFDZ3Msct0Hjt5ZFPqy5OGRGZTgyYPECqfTWzDETxJjQknt8Ecaw7Z+91581n/ltW7S/aIvk0+yK16tJVRl07buxLtjFvtZR78irLdhX6uR4yV6mZt3eQg4yoPPsrje7GQrG7CS6yqMR/TbrmASP/AFK7dqPbtP8Anv8A4LinOpe0y/Jv9k1r00U4bozzyalszBsjKzWFozEszW0JJYkkkxqSSTxJJ7ai+kOAy6lbxGSRUNs7YjkZOIbnwqx2M97rP5rB/LWpPbT33tvmkn264o7Sf7nat6FHrSj/ANdc94esWtbOrFbyyLLcbyRswzO5GQMjPGqilm0/uO4+Rf6jURyStbmrhGuDKmyceB+WueX+veuXrSj/ANdc94enMfIfEK5VH1JdydEexz6KgVa+j33ZY51Vd9y5A3T2mqzaVyLO5IJBFvKQQSCCEbBBHEGpXox9u1H5yn2DVTtR7iuvm838tqmfn/gxFWmbF27wRMzXBZokYn1ZdcSygk+2+M12bIQdXJexKzlI7lVTrJHkKgwQsRvOScZYnn2050X3NB8jH9haV7N+6dQ+dL/d4K7upilj2OLBJue7HN6fyb/qN9RqT2X2ShmsraWRrgvJBE7H1XdDLMgJOBJgcT2VV33tT/qN9RpdsV73WfzWH+WtZdIk7s06ltVRj2XtBDdXsSNIUQwboklkkI3oyThnYnifPWDpGH5TTf2jD9Rpro3u6/8Ajtv5RpX0he3aZ8/j+o1lPbM/96GsPIiypB0a+7tXH6VGf4oaf1PdHJ/rLVx/voD/ABjNT03mZOTg9CoooruMQooooAoori7gAkkAAZJPAADmSaA8i6QddI1y2MVvPObGKQyrEm8T6oQhd3zDIznFa/xiSeS9Q+iH31ih2usxrd5MbmHqpLeBUfrF3WZR4Sq3IkVRevzT/hlv9KtcWbeXBrHjknOiq+O/fQvFJFIblrrdkXdKpPjdUjmGG58XEVWa5oAuTE3WyQvA7OjxbmcspQ531YY3WPZ21IbPbSWx1i9YTxbs6WyRHfGJGAwVQ9pycYr0SsZtxla2LJJqiau9jpJY3jk1C7ZJFZGH9G4qwIYcIc8QaobeEIiqOSqFGfEBjj/CuyiqynKXLJUVHgWa7oQuRH+VkiaGTrUeLcyG3XT+2rDGHPZWGTZWVgQdQuyCCD7m4g8CPaaoaKmOSUVSYcIvlGXS9PWCCKFSSsUaRqWxkhFCgnHDOBUJtp7723zST7dei151tp7723zST7dIcv8ARlvVHZSzaf3HcfIv9RpnSzaf3HcfIv8AUarHlG0uGMY+Q+IVyrjHyHxCuVVLHb0Y+3aj85T7Bq1v7MSxSRNkLIjISOYDgqSM9vGorox9u1H5yn2DV5WmTzfx+DmJuLZCRVCrqF6AoCgb1vwAGAPafFTDQtBFsJfysszTSdY7ylCxYKqD2KqMYQdlNKKSySkqbIUIrdI4Sx7ylTyYEfxGKnLTYpoo0jj1C9VEUIqhoOCqMAD8j2AVTUVEZyjww4p8irRNAFs0rGaWZ5ihZpihPgAqoG6ijGDUp0kaoRdWEaQyzPFL6qKxrvEomVIA573H4q9ArzvU9p7Ua1BIbiLcjtpo3bfG6r73sCeQPmq8G5St7kNJKhj+MSTyXqH0Q++unoy1wnWL5ZIJoWu44540lXdZVhHVsWHnLcCM+xNO/X5p/wAMt/pVqbtNrbMbQJObmHqRp5j6zfXc6zrWbq97lvY44rbB5uKKz45PY6K+A19rsMgooooArHrHueb5J/smvmsXckUEjwwmeRVysQcJvnxbx4CoW82w1eSN0/AjDfVlz6siON4EZxu+egFfRvs9bSaXavJbwu7I2WaJGJxI4GSRk8ABVL61LP4Jb/Qx+jUjsxLq1naRWw0h5BECN83USb2WZs7uDj2WOZ5Uz9cWreRW75F6NcMseRybRspRoW9IeiwQ+oGhhijY6jbqTHGqEjwzukgcRkA48wr0KvNdp11a8FuDpLx9Rcx3HC5ife6ve/J8hu53ufHlyNOfXLq3kV+9x+hUSxTaWwUkWNFR/rl1XyK/e4vQo9cuq+RX73F6FU+hk7fgnWiwoqP9cuq+RX73F6FHrl1XyK/e4vQp9DJ2/A1osK8620997b5pJ9umvrl1XyK/e4vQqf1i01S4u47k6VInVxNFudfE2d453t7hj4sVeGGau16DWrN9LNp/cdx8i/1Gu71PqnkqT6eKs2p6Vqk0MkX4MkXrEZM9dEcbwxnGRmojgmmtjV5Y1yNI+Q+IVyrCtrqgHvVJ9PFX31PqnkqT6eKq/Qydifqw7jLox9u1H5yn2DV5XmWzUWq2b3DDSpJPVEgkwbiJNzAxu9u98fCnvrl1XyK/e4vQq88M27SMdaLCio/1y6r5FfvcXoUeuXVfIr97i9CqfQydvwNaLCio/wBcuq+RX73F6FHrl1XyK/e4vQp9DJ2/A1osV515/wBHGhW81rK0sEUjeqpxvPGjHAfgMkZxW/1y6t5FfvcXoUn2XbVbKJohpLyb0skuTcRJjrDndxg8vHmrrFkSexGpWWfrUs/glv8AQx+jUl0q6BbRaXO8VvDG4MeGSJFIzIgOCBniCR++mXri1byK3fIvRpPtcNWv7SS2OkvEJN3wxcxPjcZX9j4Oc7uOfbUwx5FJNhyjR7LbewX9UfVXZXnke2urgAfgNuAA92xdn/BVfs3qU88Ae5tjaybxBjMiycBybeUAcfFXcYjSiiigCiiigCiiigCiiigCiiigCiiigCiiigCiiigCiiigCiiigCiiigCiiigCiiigCiiigCiiigCiiigP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4" descr="data:image/jpeg;base64,/9j/4AAQSkZJRgABAQAAAQABAAD/2wCEAAkGBhQSERUUEhQWFRUUFRgVGBgVFRYXHBYXFhsYGBgSFhYcHCceGBkjHBYZHy8gJCcpLiwsGB4zNTArNSYsLCoBCQoKDgwOGg8PGiwkHyQsLCk0LC01LywsKSwsLCwvLCwsLCwuLCwsLCwsLCwsLCwsLCwsKSwsLCksLCwsLCksLP/AABEIAOEA4QMBIgACEQEDEQH/xAAbAAADAQADAQAAAAAAAAAAAAAABQYEAgMHAf/EAFUQAAIBAwEEBAUOCgYJBAMAAAECAwAEEQUGEiExBxNBlCJRVWHSFBYyMzQ1VHFzdJOxstEVFyNSZHJ1gZGzJCVCtMHTRFNiY4Kio8LDQ2WEoUWS8P/EABgBAQADAQAAAAAAAAAAAAAAAAABAgME/8QAKxEAAgIBAwIFAwUBAAAAAAAAAAECEQMSITEEUSIyQVKhE2GxcYGR0fAj/9oADAMBAAIRAxEAPwD3GiiigCiiigCiiigCiiigCiiigCiseqavDbRmS4lSJBzZ2Cj4hnmfMKhX6RLu/JTRrUsmcG7ugY4R50X2UnIjxg81oC81LVIreMyTyJEg5s7BR8WT2+aoR+ki5viU0a1Mq8jd3IaKFfOqnwpO0Y4EEciKyXextna4u9evPVcozu9ecRA9qw2y+y4Dlgg4zuis910i3l2Or0q3FtBjAubhQPB5ZhhHDlggnI7CBUNpbslJvgaw9JE9kwj1m1MAJ3RdQZkgY+Nv7UefFxPmFXdhqMc8YkhkWRG5MjBgf3ivKbbabUrIFbtRqlq3siqKsyA8wY+Ui+biePMDhXZpGz9ndk3OgXjWc48J4RncJ5bs1s3IcxkZUcwDioUlLgNNcnrVFedp0k3FiRHrNq0IzgXVuDLA3nYDLJnljiePIVd6fqUU8YkhkSRG5MjBgf3irEGmiiigCiiigCiiigCiiigCiiigCiiigCiiigCiiigCiiigCil+t7QW9nH1lzMkSdhdsbx57qjmx8wBNRLbb3+ond0m26uE8DeXalVI8cMXNj2gnI4EECgLjV9cgtYzJcypEg7XYDPmA5sfMMmoh9vr3UDuaPakRngby6UpEB+dGh4ycvPjhlcVnudldPsCLvWbv1XPjINycrkcxBbDOfiwceas150g316N3TofUkHL1RcKN8jsMMPIDxE5HxVDaW7JSb4O+82PsbPF3rl2bubs9UHwAe1YbYeyHmwRwzgVnvOkS9vBuaZb+pYOXqm4UA48cMPLlxBOR2HFSkMljBK8109xdToxV554ZXVWU4IXwd1QG5c8Z4Gr1HyARyIBHDHA+Y8q555muEbRxp8iCw2LiWTr7lnu7g8TLcHex24RDwUA8Rzx2U+kkCgljgAEknkAOZpNtncTR2bvbtuOpUk4BO7niFyCN7l2fFxqUm1XULu1ARDFGsJaWZwF6/C8dxd3O6w4+COOeY5HFRc92zS1HZIutJ1eO5iEsLbyEkcQQQQcEEHiDS/WNj4Z3Eq70FwOKzwMY3B5ZJHsuHDjxx2iovY6e9hhE0Cdfbl2V4RjeBGMyJwzn4ifFjtFBsJq91cSXDzNmMPuqjKFZGyfAAABwBwOc8R5jUuDg24vgKSls0OrTbm9sl6vUovVttyNxEg3wv8AvoeRGO0dg4ljWqx2QtbkG70C9NrIeLLEd6In82W3b2B82MD82tlT9/schl6+1d7S5HKSHgG7cSJyYE8+We3NaQz+4zli7FBF0kXFiRHrVsYhyF1bhpIG8W8BlkPm4k+IVdabqkVxGJIJEljbk0bBgfGMjtHirzSz6TJ7UdVrMAeI+D6qgTeQjl+Wi/sk+Ycc4C9tbU2Bt5f6Zod36ld/9QQ8EhH9l4eQI5Y7Pzc10pp7oxark9IorzqLpGubFhHrVqY1zgXdsGkgb9YeyjPIeMnPACrvTdUiuIxJBIksbcmRgw4cxkdo8VSQaqKKKAKKKKAKKKKAKKKKAKKKKAKKV6/tPbWUfWXUyRL2bx8JvMiDwmPxCo07WanqXDTbf1LAf9LuxhiPzoYeOeHEE5B7cUBZ67tJbWUfWXUyRLxxvHi2OOEUeEx8wBqL9eWo6l4OlW3UQH/TLsYyPzoYf7XAghjkHkQK6J9m9L0si61W49VXR4h7k9YxII9ptxnChuI4HdzzArLe7eajf+DYw+oYD/69wAZWH+xDxC/vyPERUNpbslJvg1zbK6bpp9V6tc+qrk8Q9yd7iDndht+PAHkMHHZist5t/qF94NhCLOA8BcXAzIy+OOHkvmzkEY4isOn7GRQsZTm4uTxM1yxkYsOAPHOMePnw51mj2qlMAfdy5tIJfBR3HWXHWDeKoCwjTqiTjnnHirnlmb8pssdeY2absdFHJ10xa5uDxM0532z/ALIPBR4vF46fVLXG0z9SsqkBd1S2VAZsRCRhGjEFmJkUAf7J8dbNUvnNtKoP5R5WtkZRy6xt1Xxn+yjZP6hPCudqTe5qmlwY1jaTT5nXiZJXukUf2lWXrY1+NlRf/wBqpoZw6q6nKsAwI7QwyD/A1P6FpyRXMgWONQFZQVsnhJAZeBuCxWTl2Ab3PsrZs0d2N4CeNtK0Q+TOJIh+6N0H/DSQR91n8pNbweN+vccfYQYYf9Vov3ZpbJ4FlfQH/wBBZgvDH5ORDLHjzAPuf8BrNtRJfw3XXWsayo8SR8VLlCrOxG6GBGd4HPHkPFWW0a6aK8nvkSIPbGIL7WX3d8qSCzbvsyB2ne5cKulsiG9z7sLe9Tpk0gGSruVH5zbqBV+MsQP305sbH1JNbrnIlg6hic5aWEGRWPxgzk+fFSuzqSvpmLYI80d0JWjYg7wXDKN3IxxCNjPHcPjxWm01DVLqWJJIFjVJkkZzE8e6EOThmfjkZXABzvfvq0o7sqnshztrqM8eOod0xb3Ex3BFzi6rdZ99TlRvnIXic0rlvLwGQdbc+A0q/wCh8OriWQZ/J8SCcnHZgDjW7byBWzvDO7Y3rDzMPU+DWW50mLen8AcJLgDieAW2Rh2+M5qI1SJd2Y59bvUaUZlk6uMTKknUbrqqo0yybigsN2VSqrx4nPKuzZ3TG6wy2U72k7AyRsFCxXMecEPbgkLuMxXHYCpxk1rfS4limcxqUgmhmZWyQU9TxCXI458BmbHjUV02um9U/gY6yOQxxuS3gyqN6NHbjiO4hZd7h7PjxYjFlKlsVruWendKpiIg1mAQ7/gCdAXt5M9jDiU+I57ScCtU/RpCx9V6NcmzkcBgYCHt5R2b0XsSOJxjgM5wTWO2njuYQSoKOCGRwDgjg0brxGVIKkeMUmi2ams3MulTmAk5aByXgkPblf7J4AZHIcBirxzriRWWL1RRx9I11YEJrVqY1zgXdsGkhb9dfZR9g8ZP9kCrvTNViuIxJBIksZ5MjBh5xkdvmqE0jpZiLC31SH1HKwIy+GglHbuycgPM3AZ513X/AEWRhzc6TO1hMwz+R8KCTxB4fYkeLHAZzg10cmJf0V5zH0i3VgQms2pRM4F3bBpIT53X2UfMDxk/2QKu9M1aG5jEkEiSoeTIwYfFw5HzUBrooooAooooAqM6T9euLeG2S1dYpLq7jtusKB+rEgbw1U8Mggc/P8dWdQ3S7os81nHLbDMtnOl0FAyW6sN7EdpGd7Hbu47aA56T0Z2lqTc3HWXtyoLmW4zK2V8L8nHxAII8HgSOw1EbSdLN/OertLa4tIjwMrWzyzY8YTG4naMZbnnIpjoepatd26TxapblJB22qZU9qNw4MDwrd1OteU7fuyfdWTywW1ltLIjSZ7aF+te11C4nPEzT27yOT4wSeHx8/PT318p8Fve7N99Oup1rynb92T7qOp1rynb92T7qyf0nu2aKUlwJfXynwW97s3311+vGPe3vUl7nd3fcz+xznGM4P+GT4zT7qda8p2/dk+6jqda8p2/dk+6q1h7k6piP16x/BL3x+5W5+PnWO82hidAotb9CrmVWW2beSQliXG9kEnebOQQQxFVHU615Tt+7J91HU615Tt+7J91T/wAu41TIqDWWRy6rfbzZ3mNkxJyck439wcR2KK3abtMkW8TBqEjyMGd3tcFiAFAwuFUAADAFU/U615Tt+7J91HU615Tt+7J91S3ifqRchL6+U+C3vdm++pbabcvJhIyagoVQqp6kZgvjZctwJ4Z+IV6H1OteU7fuyfdR1OteU7fuyfdSLxRdphuT5PLrDS0ilSVRqAZGB4WbKSAQSmQ/Ijgfjq39fKfBb3uzffTrqda8p2/dk+6jqda8p2/dk+6knjlywnJcEVtHrPqnG5Ddx5hmgbespHys3V5K4kXDDq+3POskmpzEuSs/hs7H+rZuckYibH5f81Rjz16B1OteU7fuyfdR1OteU7fuyfdRPEvUXIktI2j6tZBLBdyGQjO7ZOg3VRY93BduxfH210WuoxLG6SQ6jKHRE8K2I3RF7Wy4wd8cDvklsgceAxadTrXlO37sn3UdTrXlO37sn3UvF3FyJrTtp44VIW21BizF2Z7d2Z3OMueOBnA4AADsFa/XynwW97s33066nWvKdv3ZPuo6nWvKdv3ZPuqP+XcnVMnr3auGZCktlduh5q1oxHx8+fnpJpu0Fxp772mreiLPhWtxbyPF59xslk5k8OJ7ScYq86nWvKdv3ZPuo6nWvKdv3ZPuq0ZY48Mq9UuUU2xW1/4ShfrLWWBkwrpMh3G3gfYMwG+OByCARwyOIpJtB0YxwdZd6ZM9hOqlyIuMUm6M7rwnwcYBxjgM5waydTrXlO37sn3Ui1jWdY9UJYx3sVxNMpDxpbooijIwZJX3TuLg/H4uYB1jkjJ0mUcWj03YXWpLvT7e4lx1kse826MDOSMgdnKn1KNktB9RWUFsX3zCm7vY3d7iTnGTjnTetCoUUUUAUUUUB4jt10exR6parztL6dneHeZQkoXw2XHINwPDiMEcsAOvxP6X8HP003p1KarJBcaheG+1Oe3aC7kWBRKQEQcN6MEHcP8AZ8HHKuzcsPL953lvRrly23s2v5NY8blP+J/S/g5+mm9Oj8T+l/Bz9NN6dTHV2Hl+87y3o0blh5fvO8t6NZVP3P5Lbdin/E/pfwc/TTenR+J/S/g5+mm9OpjcsPL953lvRo3LDy/ed5b0aVP3P5G3Yp/xP6X8HP003p0fif0v4OfppvTqY3LDy/ed5b0aNyw8v3neW9GlT9z+Rt2Kf8T+l/Bz9NN6dH4n9L+Dn6ab06mNyw8v3neW9GjcsPL953lvRpU/c/kbdin/ABP6X8HP003p0fif0v4OfppvTqY3LDy/ed5b0aNyw8v3neW9GlT9z+Rt2Kf8T+l/Bz9NN6dH4n9L+Dn6ab06mNyw8v3neW9GjcsPL953lvRpU/c/kbdin/E/pfwc/TTenR+J/S/g5+mm9OpjcsPL953lvRo3LDy/ed5b0aVP3P5G3Yp/xP6X8HP003p0fif0v4OfppvTqY3LDy/ed5b0aNyw8v3neW9GlT9z+Rt2Kf8AE/pfwc/TTenR+J/S/g5+mm9OpjcsPL953lvRo3LDy/ed5b0aVP3P5G3Yp/xP6X8HP003p0fif0v4OfppvTqY3LDy/ed5b0aOrsPL953lvRpU/c/kbdjt6QejmwtNPmngg3ZI+rwTJI3spEVuDMR7FiOVel9H2xiWMG8W625nAeaZskuSMhATxCLyA/fXlV1Y6bKpSXXLqRDjKyTl1ODkZVkIOCAf3VddC+oNJFeIbiS4SK6KxPLI0jdVuLukE8gcZwMDnXRhuqZnI9GooorcoFFFFAFdV1KVRmAyVUkDxkDIFdtFAeQdGtrFNZyXtz1cslzLLPKWRCIyrMCoyOAwu9++uzZna+xvJliWy6oyI0kZmghVZQpwQhGd48+X5reKunpC2Gt4761WIywpqE7rcRxSsqPhd4ncHAE8j2ceQPGmW3WzMB09iqdW1lC8lu0ZKtGY0yFDDjundGR5s8+NcWSKUt/X4NovYU7L6ctrqM2nyxwzo6NdxSGNN9Az4MTgg8PF8X+1haLXLm1tmjQ2fWvLv7qw28THEYBYnOOHhCsfRvoEcVqlzl3nuoo5JZJHLscjIQE8lGfjOBknArTtB7vsf1Lr7MVZSl4iyRj/AA3b+SrjukHp0fhu38lXHdIPTp7SXTdoDLe3VsUAFsIiGyct1q7xyOzFYrI3expoRw/Ddv5KuO6QenR+G7fyVcd0g9OlOrbeSQi9IiVvUksMa5Yjf67OSeHDHCtlztsptLe5hUMJ5o4SrHBQuSGBx/aUj99X8XYio9zV+G7fyVcd0g9Oj8N2/kq47pB6dK9T26eFrgmJTHa3MUMjbxyI5OcuPGCQMeem+0O0Bga3jiUSSXMwjUE4wmMvLw5hRg/vpctthS7nD8N2/kq47pB6dH4bt/JVx3SD06W6XtLfXIkeC3tyiSvFl5nUkocZwEPjHbXbebR3a3MVskEJleAzNvSuFUhipVWCkkcuzx0uV1XyKRt/Ddv5KuO6QenR+G7fyVcd0g9Ol8e20kUtxDdwKrwWxuh1Mm+rovArxAKtkjn5/NnrtdrbwxQTvaxtBMUz1ErSSRrJyZk3cHHaAeHmqfF2+RSGn4bt/JVx3SD06Pw3b+SrjukHp0q1nbx4BfkRK3qJoFXwiN/riM54cMZrsvNrLq16uS8tolt3YI0kMpcxb3JmUqPBz/8A3IF4u3yKQx/Ddv5KuO6QenR+G7fyVcd0g9Ose2O2vqJ4kWLrSwMkmCcxxKVUvw+M8+HCtO0e0ckLWqW6RytdMyqXcqvBQwbIB4EGoTk625+40ruc/wAN2/kq47pB6dDa7bgZOlXGBx9yQenWey2nmW6S2vIEiaZWaF45C6uUGWQ5AKkDjVDdewf9VvqNVc2uUSopnPTLS1nhjmSCLclRZFzDGDuuARkY4HBqT6PtMinmvriVYy5uGg6nqk3YVh4LhccCRzPbjx5qn2J97rP5tD9haj+lHZ+ONobiEyQy3N1FbStFIydYkgfJYDgW8Ecf4g1rHlxMn3N1htnYS3SwCz3VeV4UmaCERO6Z4K3bnAA7fCXlmtOhyPputCBdxrfVGeQKq7rwyRLnkOBTHD955bvhM7zYa1ayFn1e7FHxQqcOjjJ61X/PyTx7cnsrB0I6BG9qmoyl5bqUPHvyuz9WiOy7ke9xAOMnmeJ5DhW+Gm7iVnxueoUUUV1mQUUUUAUUUUB590jn+sNI+Xl/litG2Q/q68+az/y2rN0jH+stIH++nP8A0xW/aZM2V0PHbzD/AKbVxZ/OjWHBj2CP9WWfzeP6q6NoPd9j+pdfZirs6PT/AFXafILXRtVvpdWkoilkRFuFbqkLlS6xhcgdhwf4Vg/M/wBzReg0qHnvhYandTTpJ1N1HCUkSNnCtEu4UbHI9tUPrj/Rbzuz19G0f6Ned2esoxlG9uTVtP1PP9XsJp7PUbhIZR6quYWiTcbrCkRx1m4OIBzn91bNrtmZobpDbIz29zdRTSIiluqmjbjIAPYqysSTjmPMKs/XH+i3ndno9cf6Led2etdc16f7b+ilR7ifTNFMsuqxyoypcSAAlSAwKY30JGDg9o7RWHYawuJbhZLuNkNlALWPfB8N8sHnUsMnKBV3hzzVN64/0W87s9Hrj/Rbzuz1S501RPh7nn2k6LbYl9WWt6ZDcSkGOK53ShbKkbmB46by6BHc31qBFcJbpYlQSJYipVyFRn5hsDOCcngaqvXH+i3ndno9cf6Led2eruc3vTIqJIaRpU9hJewRwdfJJH1kE8iM4lUc7aZ8gb2AcDIBI84FJ3SHwG02G6t79nTejCyrGDnwxKGyBGOPL+GK9H9cf6Led2evvrk/Rrzuz0U58tCo9yE2n0qZl1gLDIxke0Kbsbnf3Su8U4eFjHHHKme1moPfwJZ29tcgzOgeSWB40iRCGLksBnly+PtwDT+uP9FvO7PR64/0W87s9Rqlt4eP6X9E0u5JLs3c31xdziU2yNm0VZbbeLwKBkrvFSFY8cjt7eFYrV541sFmgnY2NzNExSGRt6NVxHIoA4rjwQf9mrr1x/ot53Z6PXH+i3ndnpqnxp/1URUe4heaS+1G1dIJo4bTrJHeeNot5nXdVEDcTxHH9/mzY3XsH/Vb6jSz1x/ot53Z64T7QZVgLW8yVI9zP2is5Rk624Lppeo02J97rP5tD9haRdK/tNl+0rf6paodkrZo7G1R1KulvErKeBVggBBHjBqe6VfarH9pW/1SVtHzmL4Ld+2kPQYMaNCPE8w/6j0+NJehX3rUfmzzj/qNW/S+pTIXdFFFdhkFFFFAFFFFAed9Ip/rTRx/vLg/wjWm2trm2nHjhlH/ACNSXpF999G/Wu/5cdPtSGYZR443H/Ka4eo86NocCTo4P9V2nyQ+s1SAVL9GLZ0q1+TI/gzUbYWizXFhE5bckmlDBHeMsFgkYDeQg+yUHn2Vlp1ZNP3JctMbKndr5UXtNsVbRWVzLGJleO3ldT6qujhlRmU4MuDggc6q9MP5GL5NPsirZcLx1bK48inwaQK+7tTO2lqJWsonLbkl2FYI7oSOpnbG8hDYyAefZXC92CtFjdgswKoxH9LuuYBIPttWx9O8kdVkTzKDplRRilGx7ltPtCSSTawkknJJMa5JPaaxbdRB4rdCWCyXtujbrMhKuxDLvKQRkHsNYxjctJo3Sspd2vlTrdH1nj2M3e7r/Nrt2EkLabaFiSTAhJJySccye2tcuB41bZTHlU+B7X3dqd27XNqFyQHuLZDusyndeeNWAZSCMgkcDR+L2z/Nm73d/wCbTFgeRXZGTKoOmUNFTnR6T6gjyScSXC5ZixwtxKoBYkk4AA4+Kuzbwn1BNgkewGQSDxkQHBHEVlp8Wn70aXtZQbtfKn26PbPPsZu93f8Am182ETdtWXJIS5uUG8zMd1J5FUFmJJwABxNa5cDxq7M8eVTdIoa+7tItuZCunXZUkEQOQQcEEDmD2V0J0f2eB4M3L4Xdf5tMWB5FaZOTKoclHionpT9rsf2lb/VJTXYuARx3CKW3Uu5kXeZnIVd3A3mJJ/eaVdKXsLD9pW/1SVRR05KLXcbLekXQwf6vcfm3dwP+fP8AjT3tqf6Fz/Q7keK/uB/9qf8AGtul5ZXIegUUUV2mQUUUUAUUUUB5x0ie/GjfHd/y0qgvB+Tf9RvqNT/SH78aN8d5/LSqKceC36p+quHqfOjbHwSvRNJnSLb4pB/CWQf4Vt2i926b8vN/dpaXdEB/qi3+OX+bJT7W9n1uTETJLE0LM6NCyqwLKUPEqeG6SP31RSUctvuGtUKOG2fvdefNZ/5bVu0v2iL5NPsikl1sT1iNG97esjqUZTLHgqwwVP5LkQaoYIQiqo5KoUZ8QGBmr9RljkqimHG4XYi2o9u0/wCe/wDguKc6l7TL8m/2TWPXNCW6EYaSWMxSdajQsqsG3XTmVPDDmsL7Hkgg318QRgjro+IPMe1VfBnjCNMplwucrRo2M97rP5rB/LWs+2fsbT9oWv26caZYLBDHChJWKNI1LYJKooUEkADOB4hXRrmiLdRqjvIm5IkqtEwVg6HKkEgjn5q5oySnq+50NXGhg/I/FSDYD3ss/kE+qvnrSb4dffTR/wCVTXSNMW2gjgjLFIkCKWIJIHLJAAz+6t+ozRyJJGOHE4XYq239zJ86tP7xFVH20t1vR1uouqdnQbyOGjIDBo2V1IJBHNR2Uu9aTfDr76aP/KqcGaOONMjNic3aOHR77gT5W5/vM1dm3nuCb44/5iUx0TR0tYFhjLMqlzlyCxLuzsSQAPZMeyvusaUtzC8Llgr4yUIDDBDAgkEDiB2Vz6lr1fc3rw0MG5n46nNifc8nzu7/ALxLR602+H3300f+VTHRNHW1i6pGdxvu5aQgsWkYuxJAA5seyujPmjkjSMMOJwdswbe+9l583k+qn0fIfEKyatpi3EEkDlgkqFGKkAgMMEgkEZ/dSobJN8Ovvpo/8qo6fNHGnZObE51Rz2U/0r57P9a0m6UPY6f+0rf/AL6ptF0ZbZGRXkk35GkZpWDMWfGSSAB2eKpnpP5af+0rf/vrK1LJaNUqjRbjnU30Kn+j3w8Wp3A/5Yqo6nOhj2vUR4tTuPqjrXpuWVyHolFFFdpkFFFFAFFFFAecdIPvzo//AMz+WlUjjgfiqb6QPfnR/wD5n8tapq4Op8y/Q2x8EX0PH+qIP1pf5j1RazryWxjDrI7TMURYk32JVS54Z/NBP7qm+hs/1TD+vL9tqa7Re7dN+Xm/u0tV0qWWn3DemFhcbapGjO9teKqKWZjbkBVUZLE55ACn0EwdVYcmAYZ8RGRSvbP3uvPms/8ALat2l+0RfJp9kVfqMUcdUUw5HO7M+s64lsIy6yOZZOrRYk32LbrPjdz4kNYX2vUAk2t4ABkn1M3ADmedfNqPbtP+e/8AguKc6j7TL8m/2TV8OCM42yuXM4SpHzT75Zoo5UzuSosi5GDuuAwyOw4NdGs6ylsivIHYNIsaiNd5i78FAXtyay7Ge91n81g/lrWfbP2Np+0LX7dc0Ypz0/c3bqNnZ67R8Fve7N99M9L1JLiGOaPO5KodcjBweWR2VqfkfipBsB72WfyCfVW/UYY40mjHDlc7sZaxq6W0XWyBiu8iYRd5i0jBFAXtyWFL/XYPgt73Zvvrhtv7mT51af3iKqPtqcGCOSNsjNlcHSF+jaul1Cs0W9uMWA313WBRmRgR2eEpr7q+qpbQvNJvFExndG8eJCjA7eJFKOj33Anytz/eZq7NvPcE3xx/zErn0rXp+5vfhs5euwfBb3uzffTDR9XS5i6yMMBvOmHXdYNGxRgV7MEEUwbmfjqc2J9zyfO7v+8S10Z8EccbRhhyubpjbVNRS3hkmkzuRKXbAycDicDtpWNrR8Fve7N99G3vvZefN5Pqp9HyHxCo6fDHInZObK4VRg0bWUuUZ0V13XaNlkXcYMmMgr++pjpO/wDx37Tt/wDupzsp/pXz2f61pN0m89O/aVv/AN1ZadOSka3cbLapzoc5akP/AHO4/wC2qOp7ohXB1Mf+5zn+IU1r03LK5D0Kiiiu0yCiiigCiiigPONvvfrSPivP5QqnFS+3vv3pH6t3/KqoWuDqfMv0NsfBFdEKbumKv5s0w/g5rZtherDcWEsmQiTyliFZ8AwSKDhQTzYDl21m6K+Fk48V1cD/AJ6sQao5acmr7k6dUaIzafba0lsrmOOR2eS3mRR1FwMsyMFGTHgZJ7aqtM9oi+TT7IrVmvlTmzfUrYrjxqHBNbaXaxNZSPkJHeBmIVmwOpnGcKCeZHZ21xvdvbJopFErklGA/o9xxJBAHtdU4Nfc1bF1Dxx00VnhU3bE+xykafZgjBFrACD2Hq14GsW3UwSK3ds7qXts7EKzYVWyzYUEnAHYKpK+isYyqWo1atUTrdIFlj21+73P+XXPYNCNNtAQQRAgIPAg45EU/wCPnoxWuXO8iqjPHiUOCc28k3bUMc4W4tXOAWIVZ42Y4AJOACeFcvxg2X+tfu9z/l1Q4o4+epxZ3jVUMmJTdsmujz3vjOCMyXDDIKnDXExBweIyCDXZt773zcCcdWeAJPCRCcAcTVAaKx1eLV97NK2oQN0hWOfbX7vc/wCXXDYSQNaswzh7m6dcgqSrTyMpwQCMgg8ao8mvhrbLneRVRnjxKDtCLbpCdNuwASTBIABxJOOQFdSdIFlgflX5fB7n/Lqir7k1GLP9NVQyYlPkndirgSR3Ei53XvJmUlWXKndwcMAR+8Uq6TPZab+0rf8Axq2NRPSX7LTf2lB/jVYy1ZLL1UaLakHRXwm1Ufp7H+Kin9T/AEYe6tWH6YD/ABWtOm8zIycHoNFFFdxiFFFFAFFFFAeb7d+/mkfqXf8AKqnFS+3Xv7pP6l3/ACjVQK4Op837G2Pgjei0/wBHuB+bfXA/+1P+NbNrYesuLCIvIqSzSh+rkeMsFgkcAshBxvKDS/or9rvh4tSuPqjprtF7t035eb+7S0iv+yIm/AzBtLspFDZ3Msct0Hjt5ZFPqy5OGRGZTgyYPECqfTWzDETxJjQknt8Ecaw7Z+91581n/ltW7S/aIvk0+yK16tJVRl07buxLtjFvtZR78irLdhX6uR4yV6mZt3eQg4yoPPsrje7GQrG7CS6yqMR/TbrmASP/AFK7dqPbtP8Anv8A4LinOpe0y/Jv9k1r00U4bozzyalszBsjKzWFozEszW0JJYkkkxqSSTxJJ7ai+kOAy6lbxGSRUNs7YjkZOIbnwqx2M97rP5rB/LWpPbT33tvmkn264o7Sf7nat6FHrSj/ANdc94esWtbOrFbyyLLcbyRswzO5GQMjPGqilm0/uO4+Rf6jURyStbmrhGuDKmyceB+WueX+veuXrSj/ANdc94enMfIfEK5VH1JdydEexz6KgVa+j33ZY51Vd9y5A3T2mqzaVyLO5IJBFvKQQSCCEbBBHEGpXox9u1H5yn2DVTtR7iuvm838tqmfn/gxFWmbF27wRMzXBZokYn1ZdcSygk+2+M12bIQdXJexKzlI7lVTrJHkKgwQsRvOScZYnn2050X3NB8jH9haV7N+6dQ+dL/d4K7upilj2OLBJue7HN6fyb/qN9RqT2X2ShmsraWRrgvJBE7H1XdDLMgJOBJgcT2VV33tT/qN9RpdsV73WfzWH+WtZdIk7s06ltVRj2XtBDdXsSNIUQwboklkkI3oyThnYnifPWDpGH5TTf2jD9Rpro3u6/8Ajtv5RpX0he3aZ8/j+o1lPbM/96GsPIiypB0a+7tXH6VGf4oaf1PdHJ/rLVx/voD/ABjNT03mZOTg9CoooruMQooooAoori7gAkkAAZJPAADmSaA8i6QddI1y2MVvPObGKQyrEm8T6oQhd3zDIznFa/xiSeS9Q+iH31ih2usxrd5MbmHqpLeBUfrF3WZR4Sq3IkVRevzT/hlv9KtcWbeXBrHjknOiq+O/fQvFJFIblrrdkXdKpPjdUjmGG58XEVWa5oAuTE3WyQvA7OjxbmcspQ531YY3WPZ21IbPbSWx1i9YTxbs6WyRHfGJGAwVQ9pycYr0SsZtxla2LJJqiau9jpJY3jk1C7ZJFZGH9G4qwIYcIc8QaobeEIiqOSqFGfEBjj/CuyiqynKXLJUVHgWa7oQuRH+VkiaGTrUeLcyG3XT+2rDGHPZWGTZWVgQdQuyCCD7m4g8CPaaoaKmOSUVSYcIvlGXS9PWCCKFSSsUaRqWxkhFCgnHDOBUJtp7723zST7dei151tp7723zST7dIcv8ARlvVHZSzaf3HcfIv9RpnSzaf3HcfIv8AUarHlG0uGMY+Q+IVyrjHyHxCuVVLHb0Y+3aj85T7Bq1v7MSxSRNkLIjISOYDgqSM9vGorox9u1H5yn2DV5WmTzfx+DmJuLZCRVCrqF6AoCgb1vwAGAPafFTDQtBFsJfysszTSdY7ylCxYKqD2KqMYQdlNKKSySkqbIUIrdI4Sx7ylTyYEfxGKnLTYpoo0jj1C9VEUIqhoOCqMAD8j2AVTUVEZyjww4p8irRNAFs0rGaWZ5ihZpihPgAqoG6ijGDUp0kaoRdWEaQyzPFL6qKxrvEomVIA573H4q9ArzvU9p7Ua1BIbiLcjtpo3bfG6r73sCeQPmq8G5St7kNJKhj+MSTyXqH0Q++unoy1wnWL5ZIJoWu44540lXdZVhHVsWHnLcCM+xNO/X5p/wAMt/pVqbtNrbMbQJObmHqRp5j6zfXc6zrWbq97lvY44rbB5uKKz45PY6K+A19rsMgooooArHrHueb5J/smvmsXckUEjwwmeRVysQcJvnxbx4CoW82w1eSN0/AjDfVlz6siON4EZxu+egFfRvs9bSaXavJbwu7I2WaJGJxI4GSRk8ABVL61LP4Jb/Qx+jUjsxLq1naRWw0h5BECN83USb2WZs7uDj2WOZ5Uz9cWreRW75F6NcMseRybRspRoW9IeiwQ+oGhhijY6jbqTHGqEjwzukgcRkA48wr0KvNdp11a8FuDpLx9Rcx3HC5ife6ve/J8hu53ufHlyNOfXLq3kV+9x+hUSxTaWwUkWNFR/rl1XyK/e4vQo9cuq+RX73F6FU+hk7fgnWiwoqP9cuq+RX73F6FHrl1XyK/e4vQp9DJ2/A1osK8620997b5pJ9umvrl1XyK/e4vQqf1i01S4u47k6VInVxNFudfE2d453t7hj4sVeGGau16DWrN9LNp/cdx8i/1Gu71PqnkqT6eKs2p6Vqk0MkX4MkXrEZM9dEcbwxnGRmojgmmtjV5Y1yNI+Q+IVyrCtrqgHvVJ9PFX31PqnkqT6eKq/Qydifqw7jLox9u1H5yn2DV5XmWzUWq2b3DDSpJPVEgkwbiJNzAxu9u98fCnvrl1XyK/e4vQq88M27SMdaLCio/1y6r5FfvcXoUeuXVfIr97i9CqfQydvwNaLCio/wBcuq+RX73F6FHrl1XyK/e4vQp9DJ2/A1osV515/wBHGhW81rK0sEUjeqpxvPGjHAfgMkZxW/1y6t5FfvcXoUn2XbVbKJohpLyb0skuTcRJjrDndxg8vHmrrFkSexGpWWfrUs/glv8AQx+jUl0q6BbRaXO8VvDG4MeGSJFIzIgOCBniCR++mXri1byK3fIvRpPtcNWv7SS2OkvEJN3wxcxPjcZX9j4Oc7uOfbUwx5FJNhyjR7LbewX9UfVXZXnke2urgAfgNuAA92xdn/BVfs3qU88Ae5tjaybxBjMiycBybeUAcfFXcYjSiiigCiiigCiiigCiiigCiiigCiiigCiiigCiiigCiiigCiiigCiiigCiiigCiiigCiiigCiiigCiiigP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697" y="1558228"/>
            <a:ext cx="1685925" cy="17240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745" y="3296554"/>
            <a:ext cx="1410767" cy="155313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71" y="3656975"/>
            <a:ext cx="1563239" cy="156323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4338" y="3886112"/>
            <a:ext cx="2542886" cy="122814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8812" y="3140785"/>
            <a:ext cx="1431354" cy="143135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4507" y="682884"/>
            <a:ext cx="1695450" cy="17145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4293" y="3833454"/>
            <a:ext cx="1122343" cy="14773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11825" y="3094830"/>
            <a:ext cx="1615644" cy="123216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44688" y="2119401"/>
            <a:ext cx="100965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1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 smtClean="0">
                <a:latin typeface="Bradley Hand ITC" panose="03070402050302030203" pitchFamily="66" charset="0"/>
                <a:cs typeface="Times New Roman" panose="02020603050405020304" pitchFamily="18" charset="0"/>
              </a:rPr>
              <a:t>¿De </a:t>
            </a:r>
            <a:r>
              <a:rPr lang="en-US" b="1" dirty="0" err="1" smtClean="0">
                <a:latin typeface="Bradley Hand ITC" panose="03070402050302030203" pitchFamily="66" charset="0"/>
                <a:cs typeface="Times New Roman" panose="02020603050405020304" pitchFamily="18" charset="0"/>
              </a:rPr>
              <a:t>dónde</a:t>
            </a:r>
            <a:r>
              <a:rPr lang="en-US" b="1" dirty="0" smtClean="0">
                <a:latin typeface="Bradley Hand ITC" panose="03070402050302030203" pitchFamily="66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Bradley Hand ITC" panose="03070402050302030203" pitchFamily="66" charset="0"/>
                <a:cs typeface="Times New Roman" panose="02020603050405020304" pitchFamily="18" charset="0"/>
              </a:rPr>
              <a:t>vienes</a:t>
            </a:r>
            <a:r>
              <a:rPr lang="en-US" b="1" dirty="0" smtClean="0">
                <a:latin typeface="Bradley Hand ITC" panose="03070402050302030203" pitchFamily="66" charset="0"/>
                <a:cs typeface="Times New Roman" panose="02020603050405020304" pitchFamily="18" charset="0"/>
              </a:rPr>
              <a:t>? y ¿</a:t>
            </a:r>
            <a:r>
              <a:rPr lang="en-US" b="1" dirty="0" err="1" smtClean="0">
                <a:latin typeface="Bradley Hand ITC" panose="03070402050302030203" pitchFamily="66" charset="0"/>
                <a:cs typeface="Times New Roman" panose="02020603050405020304" pitchFamily="18" charset="0"/>
              </a:rPr>
              <a:t>Adónde</a:t>
            </a:r>
            <a:r>
              <a:rPr lang="en-US" b="1" dirty="0" smtClean="0">
                <a:latin typeface="Bradley Hand ITC" panose="03070402050302030203" pitchFamily="66" charset="0"/>
                <a:cs typeface="Times New Roman" panose="02020603050405020304" pitchFamily="18" charset="0"/>
              </a:rPr>
              <a:t> vas?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426" y="1161826"/>
            <a:ext cx="11672047" cy="5448294"/>
          </a:xfrm>
        </p:spPr>
        <p:txBody>
          <a:bodyPr>
            <a:noAutofit/>
          </a:bodyPr>
          <a:lstStyle/>
          <a:p>
            <a:pPr marL="45722" indent="0">
              <a:buNone/>
            </a:pPr>
            <a:endParaRPr lang="en-US" sz="16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parejas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indicad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dónde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vienen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y a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dónde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van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siguientes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personas.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Haced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preguntas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correspondientes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2" indent="0"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abuelos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Tus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primas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tú</a:t>
            </a:r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  	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Tú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					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nuera</a:t>
            </a:r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profesor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2" indent="0">
              <a:buNone/>
            </a:pPr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utoShape 2" descr="data:image/jpeg;base64,/9j/4AAQSkZJRgABAQAAAQABAAD/2wCEAAkGBxQTEhUUEhQVFBUVGBgYGBgYFRYcHBoaGRsYHRgbGRobHCggGBolHRwYITEiJSkrLi4uGB8zODMsNygtLisBCgoKDg0OGxAQGiwkICQsLCw3LCwsLCwsLCwsLCwsLCwsLCwsLCwsLCwsLCwsLCwsLCwsLCwsLCwsLCwsLCwsLP/AABEIAKUBMQMBIgACEQEDEQH/xAAcAAABBQEBAQAAAAAAAAAAAAAGAAMEBQcCAQj/xABKEAACAQIEAwUEBgYIAwgDAAABAhEAAwQSITEFQVEGEyJhcTKBkaEHFEJSscEjYnKS0fAVJDNTgqKy4RZz0jRDVGOTwuLxRKPD/8QAGgEAAwEBAQEAAAAAAAAAAAAAAQIDAAQFBv/EADARAAICAgIBAwMCBQQDAAAAAAABAhEDIRIxQQQiURNhcTKBobHB0fEUkZLhBUJS/9oADAMBAAIRAxEAPwDGstdKSK5mulNJY9ErD45l2Joh4d2tuKMreNTuD0oXIrxRFFMVxCDG2bN05rQ7pug290ez7vhVLxrDX82e8XuEx42JYmBA8R30AFO4XEQaKeEcbUDLcVXU7hgCCPSiAo+z3Zy3iMHir7XGV7ABRRENprMj8KoGw8khTJBIjmYPLr6b1sVnB4a7hbtnCZLD3cpMloJBEgkkxIBHvrLe0PAL+GuHvrZWSSDuD6EaH3VvJk7KYilWh8Z7AM9s38FcGMsTAKeK6IVSZGUC7BJ0Go+NAV2wR5jr+R6HyNEwxXQFeV0orGOQaeFNMK9RooMKHRRN2KMPd/ZX8TQyKJOxzgNdJ6L+LUkuh49hd35roYk9aoeIY9lcBXAUj7hbXWdvdXOEx7MwGZWkgAd2w3I5zy1+FRLKFl3i+JFVPigxpM1D4Txe47kMZWPDAiueOYYkaESQdK8wlrx2AAJKtP8AgAB/EUrZlEuTiD1qNev1LbD0JY7GI13VmVoUKoYwTmOsAgeWoO1FCnXak5sMG/8ANA/ytQa1GXHV/qBPTEqP/wBbUGNVodE5kjBcPa6CVKiCB4iec9AelWPFLObRQJ8I+Ag1VWMWyAhTAME6DlNW4xIWyWBUuMsAwd99KEuSdnrei/08sMoO06uT/F9fsRFsZVAYCRM7edMtaVhK1Pu3Va2hJGZlOYCBBzMBHuApjFWhaAAZGkT4XVvjB0PkaybBmhjiktca/frX7lTXtKlVTxxV5XteUQCpUqVYx5SpUqxhUqVKsYVKlSrGJsV0gr2K7tipFRRXlSClMXK1maJvCOE3sQxWymcqJMvbQDpq7ATodJnQ9DTeItvaco4hlMESDr6qSD6g1adje0tzA3GuWxJcZT42XSQeWhPqDzos7B8PHEuIX797Di8h8ZLnwq5IgEgBXaJ0j3VraMopgJhOKsp0Pzop4d21OXu76rdtndWEj51t9zsdg7qZL2GtNBP/AHaqR0yssEabEdKxf6Tfo8+ofpsO5fDlgIYjMhbYT9teU7jnO9FTEcF4I6XbVl/rPDMS2GujU2mJyt5a6MPJp9RVd2t7R2MVYUvhhZxqsqtctR3d22Fg94J9uQIkHTnyoWYmmHY01gGjSRq8JpRRAesa8ru0dRoDVnhsKG2UGhdBK22eVX/Z+6Ezlldgco8IGkZt5Irq1w1OdsfOrG1wT9C9zQW2uW01JEMoZj7oIpZOxonf163Otu8B6W/+qpmA4zZQR3d06z/3fu+3UTHdnkFvvFLDLDE5kdYBEysho3PPb30Y8K4QGthlyGd/0M/MBvnU+I/MHMVxO27owVljfPlEj3MalYbHYZHViWYqhURkIAYgmddDoKpLnCit68o1i6dFDQNJy7iCCYioHG8GVuIIOp8ydJ6u35UrirodSfGw/wALxjD3DGbJM6vlA+M1QYPsO1+4LoxmCQKRo9+G0M7ZaHlw3hJ8QPw5evrVfh7GnL4A8/OjFUCT0GvbHhJw/D2Q3LV0/WUOa0+ddbbaTG+lZuwo64Xhg/CroYafXV2/5VR+E9kDiXyWlM8yWIUep5U8XQrVgTFOrhmKlwpKqQC0aAnYHzosxvAEsXGRgjMpg5XLLI6EGmsRZDzmBhjmKhmCyBAOUGAY02p+aE4A9fbvCuRCGjxHMWLHm2u3M16eG3v7p/3TVzbwVtTKqQfJm56Hn0NPlz959IPtHlt+J+Nbkg8WCty0VMMCDpofPUfKuaILvDVciM0wBvyAAHLoK9xfZzu4zc+ly23xykx763JA4MHqVW7cKXq3y/hTT8NHJvj+WlHkgcWVteVZHAL1Py/hXtvhTMJRXYDSQJ15DQb1uSDwZWV5VliuFNbYpcDKw3BiR8K5GAHU1uSBxZX17FTjgR1Pwrk4HoZ+A/OjyRuLIkUql/0c3Q/umva3JG4ssMHgO8cpIUgMRmDiY5CRud9elMqlavwT6MlyHEX8WyTrbK5VObUeJnnWdABr6bUAdouBPg77Wn1jVWiAynYjpzBHlXOskXLj5LuDSsp7lyB5++uApPKT6H+FRrlrczzNJc4Eg6etUonZOa0JMSBOgKtMfCtA+jZu7lmu3LatIIt5ZOwkq520EEA7UCG3fLvbDaLOjEgRoOdNthbg9pLgHVWzD86V7VDxfF3R9VLjlt2Vc3GugEAMMpZs2wOWBMxr5a86DsbwFOJYpzxAXRbWO4tBikAgS0j2mJn+YAx3hnGL1uO6xhQjldDLHqwJotwnbHHWbi3nVL8D20uK6kEDkp00HOKk45OV+Apwpgl297PLgcZcsI+dAAysSJytOjRpmBBB9KFrgrYn7cYW84Yr3T94l3xnMocOGeCR4VZZEToQp5Uz9LfDbOLFvF4AW7hVSt7u2GZhIyHKPaI8QJGu28aWUibiY6RXRpXFIMEQRyNKqkxzCJLqOpo17Ndn3u95lZVy5ZkHnm6elB3Dv7VP2hWldj+IMgvEWs4/Rgw0H7euxpW0uzNN9Dg7IXf7y38Gq0NoYHAM1+0uJ/rIhQ7pE2wJkazodPOrpcVc8cWCch++NZza7aDQfGue2nBL+IwRtWbTO4xCtAKzlCsM2ukaj41OUk+hoKSewb/4/sFclzhwZfunE3I+BFWNr6Q7SrI4WAvXvzr/AJdaE7n0d8RMxhLh881r3aQPxFTLP0f8QyCcIwb9q1P+n86CXwU0WTdsMCSx/ooEsxZv6w5knfl5bbaVDxXaTh7kFuEagyIxNwGfcBNN4LsJxFWcHCvBAg51A89jvvyrl/o/x5InCP7UnW2dNeo/GaNM1kkdo8CgKnhLqDuDibv5iotnj3C20XhZAM//AJd78gaexP0eY0kxhX2P90PT7NR+G/R/xBQM2EuDT9Tf3NQ4msvMG+CvcPuFLL4W0uMCuFdrpZu73BeMogj4bUMYoqGIsm5k0jMRPvygDeaPez3ZzucDfTH23tK+KV1EAk/olE6Nto3wqPd4VgRsLh9V/wB6ZRXyByM+ZDTbW6PLvDcJyVvTKfL9emF4ZYBBAYEeR/6qKj9wcvsBlvDTqTlX7xDR6eEGlewyhZFxWM+yFfbrLAUZ4zBWnMszud/Fn8h97+YqFdw2EQS6nzMsB+NHibkDFrFXVUoty4qnUqHYKT1IBgmuLFkswETNH/AOAYW8pYpKmCvibYjferThnCLYCrbXKTBEMQZ3nNv86dYrV2hHkMuxGCIaDC+ZmB6wJ+VO/wBFWcoJxIZ5IyJac+hzNlWD5a1peJ7G2yxNwCTv4mJ/Gh/j3BcNg2W8yubQyhlVhLMSdPEZUQNwOdTkqRfDxnKm6/IGjhhiQAfQTXQvY2+RYD3GVVLd2HAULoPZBA5jTeiV+3uHURZwNpYBANybp+LEQfShy32pa1e76yiI+QpsMuUkH2Y3kDU0qTvotP6Kg6l7viv6lPxDh9yyYYR7q6u2APtBjzidPfEfCrDG9qnezdDZjfuQO88MC39pQI0nnVJw/MxHLzNMznUvbRKFrSaV3FsREIv7NtF+aqDRjwzsZj7mHa/b7hbOpDMqs5ynXLmgbiqDE8DZXUXbyDNmkjJoQCROVjEmB76W0WjgnKDmlpfj+5T983Vvia9qT9VX+8X4/wC1KhzR0f6DL9v+Uf7ltiuIYVnIxdvEYgqCAPrACL52xIy/MGTUTifHGcWlXvXs2/CLd51diGPiGYKNIC5dysaGq8zdutljTx69DBb5mfead47w65ZKG4CFbKwI6ciNqoqeVP7/AM+zh3xZ7xjgpSO6zXFcSoAlvgNT61TW7ugUCZ0+dGWJxr4a3ZcKHd1fI7ckQ5WKrOjGYn4UPYe2tsG5oAZyDc5ef8+lVzcFL2iRT8kzA4e5ic8sxZiqLmJOpdAF15TTXEOF3bF7umJDAAsSWULM5QSeZAzAcwwqw4HdGItXAzMniWWB1gQWjpsfjVhxW3bFi6iiFALamSfCpDEnUtzmua2mW4pxsHv0uRjo+WQykZsvTMCOdSuHIt17VtbKd5cChcrZCSQIAk5RJ0HmQKoLFq5c1QSUA1G8bCrHuGGVyQDptDbdV0OnuiKdqia2EeK7MogHf28VZZgWDd3buKRIHIhtCQD6iqHiPDu5lrdwyOiXLb7xMEdfOivh3HnxirhL7vceZt3oAIuKpjOJ8ebRZ0OuuaiXBccs4yyljF2Ae8d0zI0ZXtKGUiSIDLsZG22tReWUe0V+kn0zG3wty4HuMSSNSWzEn3nflUZbTdD8DWm2sDgiGtJauhnTMrd45jMDl0PiVg2UFQCfUVYca7LYXChQ910uA2nuEM0AXGcFVUGN0aPKnWW/AssSSTsyzhKzetjq6/jWqdicNP1geVv/AN1Z1gcCbWNt2iVbLcSGUyGUwVYeRUg++te7F4ErcxIMapbI1B0lulbIxEgz4dgp73/CPxoe+lybeF0kfprexIPstzBH40f8MsQbnqPwoP8ApbNhbI+sC6yF00tZM2bxge3pG/ypVGlZrt0ZTbuscO5FxwwVtt5A+8HJGvvprhrOzKC2IIA8R77F6+uVdKkjG8OCwbXEMvP/ALOd/OnsFjeGIZGHx7eRXDmmsNFjwzBrcLEtiFi4VynE4uABBGy5tiNzOtS8faFnE4NVZ4Y3c6m7eKlQojMb1wS0kQJHOm+F43BuW7jC8QMMSQtvDkKTBI3EennVhiuO4OybbX7HELZQtl/sk1YQ2gfp51Jxk2VUopFm3CrN1TBuK0GCmKviDyMJiG/CgrsndvG0e8uXXOkksz8yJGad4oltfSFw8DS3jyB+uh//AKVA4fxbh2SEs42DqAz4WdByltomjCMktiycW9Fr2blsFiQxdoxemYkkDugYEnQeQ0rzGWwoLGAADqdvfVl2afD3cJeOGW6oN8Fhda0xk29x3ZICxyOuhqk7dArYWDBN1YPxqy6E8j+Hw2e3buG29sXFVgGBB2WfnNdNhQNv53p+xxw4u7J0Atp4f1sqZ48swapbWNfh+BrQdo0lRVHBz/PmKq+J8FW7bKNMGNvKDRjbwh+Y/wBQqPdw2n89BT2LQ12cwItWwi7IFUT0CipXBrq271lrhAULqTt7MD5xUnh1rVvd+Aqpx6wifsD8BTt+wRRuQScc4pYJOW4NBqIYR8qzT6R76th8iEM3eWzlG8eLWN6u3JKkBipK6EbjzFDOLxhwxdrTPibphXBZ3yhiSTlWQmoG9RU7Y/0ktgBcBXcEeoimbjCJq4xdxnDMMMhUiCxFxoJ31Lb/AMarbeFTwgyOogiJ1GpJ0Ig7c6dyDGDk6RK41w23hX7u6zs5QNCLlVWZQQrF9SQCJgDeodu6ARyopHBbFy3bBco9wFQXEozrAGY8pkdNxudDN4N9HV1pLKQVOXR5WDzE6yDEjo4NRlkXk6o+n5q4Na7sDr2PuHQu+XcDMYjlGsR6VHLVpfD+xQbD3rdy0gvqt3u9W0YrKbxrI9DQBbsKhBdTKnY3baiQehBJFUxzUloh6jDLHOmQsp6H4UqMf6Rf/wAJ/n/+NKjzfwT4r5Bjs7eUYsZ1LKVOk/8AlED3SR8KKO2/EM2Bw+UKQyJBgFhlJGhnSMoER1oAwuKKXA86j06R+FWOJ4s123bta5Ezchz9OUk7nnQlF8k0GM/a0TOO8R729KH9GlsWk6BUABI5STJ85prA45gLWUqYIRlZQQZG8GQemvu51VPKyPeP8Qqz7JXrIe4uIV2RklWQSyOpBDgcxAYHfQ1q0ZPZNwh7v6xGml6QNpzZR8Kb7ROSmdHOU5QVgQfCoJ68h8Kn8V4Wbdp7tp+8tOCVJ0aHcQWGo300J1ImJqrZJtBTrA58z/Cki/I8lqiHwhsoadMysQfQfjz91TLNwBcyicyw06a9ar1AgxOUo3SdwR+IFdcLvk+A9NB76dq9iJ+C14Ffa3ibDjYXbfLaHWrrHX+5xt+2PsX5A6AK4HyIodZ8qq3Ryfgy0ScdxIvM+JVcovMpIMSGVbatMdTrUcnRbH2O9onyXyVkTLKR0cBx8GUfE03xLirv3ly4wuZjYCtI5I676ydSdOvnUXjd8stkyJy29W29orrHLUVVYglLDKywQySQ0qQraEEaEQYoY+l/sNk8jfDHzY2wSI/SoPgwFbd2Jsj6xiB/5Nk/FrlYpgWnFYY9Ltv/AFLW49hf+1Yj/kWP9VynmQRoOGHif1H4VnP02KWsIFBY5kMAEnTP0rQ8O/iuetZx9LWPZFslHdCcoJQwYJfyPTpyrOXtBFe4xy7g7uU/o7s+VtvxAJp/C8Puz/Y3f/S/ilWX9LXtf6xiR6XP/jUJ+0mLVCRiMRMIZ73TUmdh5rWjKx3Ggn7EYK6gxBazcktbAzJcErInwhlDQJ2BjXap6cPunF4Zu4dlN0hy9ssMpzatmzgctdNYoU4N2nxtzPmxmKBUAjLcMHeR7J1OkCuuJdrMfbZgmNxBAaBN07HafCNdgfOaO7EZpHHFxJt3ALd0hhdUhU/XYDRQs+GPUVmfCuG3rQUGy4YK0g23G67SYM+UdKmntfjtvrV39+7/ANdK32vx+SfrN71zXZ3P68Vr0HiaN9GGEufVb4uIyTeBGYMJHdoJGbXeRTvbDhAuYa6ToUU3FPmoJH4Ux9F/aG5csXWxDveY31trmJJGZUgakxzNE3abFotlkgEXBctkkgZTl5yNfa+VBNLs1PwBfZDA/wBYIbVjhUuqddA76qR5fnyogvZVcAnfT2kGsgAanczp6GuuDYE28Xg2aALuCNs6/aU22AnnoSfcayC5xlhdvO51JvhN4lmIYx1yx8KKWtBTt7NiPEba27jmQtsAs0rA8W0jnMaedV/15HRSrK0qniDpqWEbA6aiI61l/EsWbjYayXbI1kDckBmWTofMfGmb9qbmGsAEL9YfQ9PCWBO+6zSRk/JSUUujVrPHVtuVULcMgEd5BBgaEQda442AbdthsbY/AbdRWZ9rbge9cXKDluydfuqZ92mo6rRR2Sxb3eHBnk5bl1Fn7oZYA8hJHuq8v0kYvZYov+kflVRg1+rI4wSraN8KLmYBgyZWJzNcuDKPFuCN+elXUbfsr+VZ52k4i1vK1m8wnMFjkEdUzAydynuCxUI2VdHnEUe3mt5UUBRcYZFhZ1BJ70hW0Bg9R1qn7SFvrN/NvnK8hqoAA00EAQPSolm5ItTLl7wYgnVoYaSTrJJ35mrLtCZxOKgD+1cxPM7gHnB/CqPRTBtsseB8VXuLSm3au6PmDqSRLQBuNCF+daF2EvXMUl1ZAFsNbALH9S5aIB3IMgnyrGuEXMmQzo06e9gPwo87KXbiTds3EtEXVU5oErcW2IBIPkfQeVSypUU9JbyJRdXff4NBl7d9LV3KwMAPmJORwco13AKx1E9KxjtWmXHOIILOhWNhIDtHQ6gdRFabxLiBS1ZNy4ty5dvWgpBEoqvJDaCNm6igPt3aYYy9m0yO2X9lxmH40mBnR63E+TT+PHTrsr/+L8V/4m/++/8A1UqH/wDF+NKrcV8Hm2/krtKm8Gtqe8LH2UYj10qOae4LHeQeasPz/KrPoiuzzFkELG50P5V7w8NbuKTpOqkEESD8/SorsfgT+NTMNiXGUaKGJGusnmddt+VbwbyGHZm6pTE2SBDAkDoG0gdACyn/AA0NW8Qvn6gg/GdR6TUrhmKFu7zlgoEEaGY8XUQOXOKrcU5Luo5Mw3jYmpJe5lm/ahtoS5AgqZj/ABCmcCYubxvXV8yV9Y+dNXgARB/kVUkyxxb/AKEeeb/V/tV53obBqPtL3hPn4rRn11+VDr+Kz+yx+ev51bYW5+giefwDLv8A5alNaKwez3ilzNaX/l3FP+Eqw/Go1s21s31nKGWBzlhkYCfc3xpzil1DbAQj7QgGdwJqudwQ3MZx+X+9bGvabI/cyZwd5vWD0uWv9dbt2Eb+t3/+RY/99YNgMaDdsAKBDW1002cGfU1reA7RLgWvX3VnHdYdQqkAktn5nQc6GQWJL4nxzH3hxPur1qzawlwjRGFxlUkgB80CYgmOfKsk4lxUuT3ju8wW8TbiYJJOp1NFz8bD4biWmQ4u5buqCZOl0sw0HJQN+tZziXk0IbY0k4rZY2+JgbBjOmoU6e/bbfevTjEAHhMREaaRy+Q+VcdnL2S+rEExOgidVI5+tPXuGMVJykZSSSPFoTzAOgHWndJmUZSVosMFxlLdtsv/AHgyspUSOkSIJ1InpNSMPcsMc2veT4kIYnKIOfOdBG0Ag0K5IaJkBtDrrHPXWpdq5AuHWSMo8gd/fFDiheQRYfE4fPEMdf0bEMZJKiN55lvFO0dKmY76tZfKDnuaZwqMohhIM6DUkezHTrQtwlpv2xqYJb8/yqx7SXyGBkk5AAekM5/M0rXuodP22E68RFjCMyh/q5ZQAucEPOhBDAgzPPYVHHaObbnNdYrDXBnYmCYA1MCV109d6rOK8Se3hLVojS7ZszJ0JBRpj70jeqzhmJXuMQTqXlYY/ZCHy5aQPKm+mn2IpsNOGca/Rm8jIWtugt2rjOSTsWENqozagnl8RS3gXuuLKjxkPESDBYlmnnGmnlFT+zy/oL4J9l7MDTSX19KIsZZsWUFyMgQNoi6FrgUFmCrvpv8AGhdaQ/eyLgOyj3HQ3O9txAH6Ft4gA9N5mpB7LFcRafvrOS1dZ2kkNEsSAp1mqrBfSHcsE/VrrtG6xKEdYcQB8KuLXEU4hZF25ZtAszKwCLqVIkyOs1Jxkt2PzT0D/EeD3s952yKt52a27uFzAtcMLmifaUadRRR2ZxFtcAMMHRrto3C4Q5gM1yR4hpMEaV7etqLDWyi90SMwyA6k6E6ZjrXvA+D2bVtyj2bZuwMpW4HMHTdJjzGmtU+o2tk+CT0XA9pf2U/9tZh26wYsiwoXe27huua7cfL7sw+Na5Y4RdaGUAqAuskTEbZgKBvpI4G7W0QKDcXJurDwqpDAMygQWI0mjjVsMjPMDrdwqzHjt+7NcGu9X/aG+z4y89wBTcIaANCsBQQPdVKuDdL63CNFdGKg6wpBgTEHSvcZcuNda4ygE5IA1AhQOvkPnTyjYcGRQlsjwBdyiMqnT0JJj4mjPhil7BEErcuOGMbQlsKem8j3UHcWssMtwjwuImANRy0q1HaS5aS3bttbEWg0wD4yx5nQHLHwqc05R9p3emnD03qeWRNJXr8rX8wh4fjLndlG0ZCFJYbBvCJPKDGtd9skz4p3ABzpbuE9D3ar16od9taGP+Lrxtuj5Ha8oVjG2VpSCNJBip64psQiM2hQFCASD4SWE9ZDRr0qag4dnTn9VD1OVOH/AM0cdw3X5j+NKoX13D/dxfxtfwpU302eP9YFu8rvC3Mrg+dM0q66Oax+4QTpzapvEni4p6AH+NQrJ8SiNjrUjGNLj01+dAKHsQ8MpH8xFc8WgX7nLxEzrz1/Om7r6IfPX8/wrvjX9rP3ktt8UX8waXyP4Ihu+Z3BGnT31yLgO4rgCuriRTiWycmNlO6EZZJ13nT+FSbV05VXSB89IpnCqoXYa1FuCWZQOQgAdKm42Opnl6FumNgf4U9aAgydJ2G+lRO7IpzDUz6FXZK4aArhiNiCPUHSfKiTHY+5dRgzAzl5AexOT4SfjQ5Zjy+dEFu2TEjcT6g9K58t2mdeBqmiXhspBSQxACnTWdJMac5+NQG7H3C8LdtZSdJLTr1EcpoiwfBjcUOt1F5FWIBPmJ01q2TCE4TE3luMBYUAkAiXJgBbh1YjwmBESPKoLI06idEsacbn+wK3+xj2GMuXEAhsmUGRsJJ15Vzw+wc2Q5lDSp6w2hqdhMDfuDvu7u3VDQWhm133q8XA95/ZKxM5jJy7nXXY6yYPX4mWXexI4qWgTHYjElgLSd5rGjKNeUZiJnaofHuz+JwZX6zaNo3FJUEqZykA+yTG4361unY/s+rXFe4QDbCsLYOaSZhnkaajQDoDQp9M9h8RiLVu2jO4UhQqk7sI5byre4TVoSbSbObJFKTSMu4BfYYkBTAKtmHUKpYfMCnu1oPeFRtCkejEnT3n5Va4Xs7ew2JY4m21ohSEzKSryGByOPCY30Oxqs42+a9aJO6Wx/mIo3c/2BXsPe1OK7xrCARkXLvvt/AVW4bRHn7xn/LUvjc98k6f7TXps/1a6QNRc+RANVJhHwO2DZxLTrmsf6ulaB/QuQC73kiBKyOcDkKzvsshOHvnobM/vkVodvg2I08UrpoSahLTLLaLzCdnMNiFU3LSlkOZWAysD6j2h5NNVHaDAJauBLaIiwTCIqDU7kLoT5+lFvA7TKsMINUfalP0w/Z/M0rejLsC+M32t5Spjf8AKo+G7V3AylstzJ7IbXKeqk6qffFedsLkG2uVmkMYUEmNKFLpXlIP3WVgdKZLRmzVOG9vrjAgLbLAaBmMk/w/nSpHGO2pRFd8H3xkyQRlUAaFiuYgakQRWJWMc7TCGR67fDf0q54V2ra2IuMfLMGMenOi419xoq9ouuKdvMLcDKcPYZjqLjktlkagqFVjH5VX4x7NzC3L0IzIp8VpCFVjpbDNO5OwPwq/bJcRLgRDnVW9gfaE8xQn2yxpS2tlTlV3zMqgAHLGpA31j4UIqLapfxHnly8Gr/gn/Oyra4LtsD0IE8wQdDHqPQ1Q4xYY6EfzvVhauQR1A/GoONwxXxHmT7uY+VWho5ptvbOreF8Kk82GtFXDMWwzcxOWY3IMR6nrQphWkoOhn4a0Udn7IJbmC5Imep+NCavsMJOLuLon/wBH2v7v5mlVxkbr868qQ9syRGgg1yKVIV2HIOWvaFdM0tXNrVhPpXrJBPrFAYduHSPM/wA/OpOOts/dQNe6X5Fh+VQyCQaKuD4LvIbK2lsKuU/aLNoeZ0g6DnUsk1BWyuODm6RXWeyN9lDeFQfvZxE7fZ191M3MOLbd3dCyD+tOnlpINaNgeKnDkZ7ziNGtz3nrK3PYI9Vq54bw7DsGxAdx325bKpI2MyJ18jBgeVR+vas6McPpyuk/zsyu3wO44Bt2GIbYlYHqJMxT2E7FYzvQqgSYGYEkS0aEx7j6VsFnhndwbaBEOma47mf+XbElj8BvqKHuP427h7jOjsxUQVLQYYaZVSQsnTrvqYoLNIOVLI7qvxoErHBbNm93eIL5rbFXKf2RcEjKWgMAPvDQ+VFq8FsX1VbH1NwD/Z+EjzJZNc/L060M2cK14m4lywAxLAPeKsASdGBG/nzqfZ4ISurrcMyBatveAjnIWFPn86LkvkmkV+N7LpcZnw921oxlCdEgyRmEkAD7yjaucEzZHBHe21BXvLRLC2xBO7qNOfLyNEmA7PKn6S3de0dTKsx39WPyiqvidi7YabbpcLyZQlGkmNQJJJI159YkTXH9OemznzSy49xS++y87EdkmxDBrhunDhZLMchfoEyEkawSSduWtTu2S3O+sYbBKctm22ayzyDnI9tHaGTKB6ZtdxTnDLf9XQ4i53bMQX2XMNIRmMHWBzmTFCPHbfeYx7gZw6MAjAsrLlAUQNCDA6VDI4QemdfpsWX1Hjxe3/kK72JxjW8ipZtXLeUFLJZSAdQFmEWYHskzrrypm5jizqr23S+wEgWSGJ8wujctY61S3cRjLpnW6QDHhKwSInwiJjnHM9au+HNiAg7xWXQAl2yJPlnIG/IVCUk18npL0XHufF/f+9mndmcH3eHDRDuJMxM7CTTPEsDiWFxLV23bzLIc2iSpICwstBIykyR9rbnUrs+jizZVtcqyTBEfdEEAjSNwNqHfpK4kbZsgpd7tWDG5bfIMzSFUkEEmJMAjcV1pLgePK/qPd/crf6SRMtu3izmLNbKYv9LZLCNC26tPOSNY5igb6T+FuuKss5w83AqgWFhB3bCSf1jn+Cin34qjwuIQAjnGV1BMgHQy2gksJJma4PZ5r1yw2GFy7bLXJkDwm2FIkwAASw3iT1oR0FooO2GHGZGAjxT6zM+m3yqBgbitYxJOwyH36KPxFWvb3DXbVxBeUoMm52OpgSNJEnTeqLB2ibF2dZyt+6d/gDVVsmEPZi9Fq8n3+4PwYmtTw3amIBHIVkHZu9LkdVX/ACkVot/helSktlF0GGE48G2FU/Hr/eOCHRYEagnn5RVfw22ymDUTi7BX8Uj3GpsdEXiftAMVbTdZ6+fOq7F4ZbikOMwIjo3x50sXiEzAKeXn1ru09ExS4/gWdlac6jRhsxHqI1FCF3A3rmaEZLasQAzDT0nU1qKpPkev871F4hwlLpBeVj7S/n0orI0FQjJ+454ekYayOlm3/pFAfa7M2JAjQII95M/z5Vpb4Pu7C6yFCID1hd6zPtbcb6wABoFER5kzPwo4tsGSkhnD2M2UaSG19N4/Gu+PJFs+o/GpHCkUvylRsPPQk+dN9pzCR1YVRfqRP/1ZR4AeLTUxp/PWjHhFhrYXrGuvOg7B25IhoM6bz7vOjIA5RqQYE9POjMWJe/WGr2qbvm+8PhXtSoYzua8pRXsV2HMKa6d5M13dwzLuNOorrCL40/aX8RQsNMm8MvvbuKypmK7Kykg8oIGpHpV6OP4wBosAM0QyWrisomSAR121nap3BuFH60isIDAke4g0cY22LCd5dAt2zEXCRlM8p+y3kY8prknxk9qzqhyitOgX7P8AZTEYsd5c/Q2yJl3AJ66Tmjzij3Bpatf2f6VkEG9cEqsDXu13YxrPxNZ9xvtSck4RWYTl742zkB6KSIZvWvOFXsbiUv8AdHE3FcZbiplbKrg+FQdY0b2eVZw1b0bl8E7hHb93LtiIKsxAuD+0VT7IKFvEI6EDrNVvaHj1u5mGHQy3tXnjORpoOk+QAGwHOh5+AuDlHhI3UyGHUFTqD7q4HDSvts0SfZAJHrJ0p+MbsCk6JlniD2puI2VwNNievu1oq4R28xbkKbqMhENmVFGo+8oBB86ldkvo5sYm33j3bkTlZIhlMAwTtsQdAd6g9u+x5t37a4CwblsWxmCAsc+ZpJ6yCu2mlK2noK07LDO1y2qpfthBupuJnYgjQnQFdxMDkYNK12e7xXN5SpGoupcsm0iqCQGE5oBEaevlVHwfsJj7zQ1g2R1uEAfuDxfKr3tH2BTBYbvndnfMqgAKqyTrpqx0B6cqnSXTKcr8FXw/tTcwRFw6tcjL3iBmyz7SlhKgbafCn+A8YvuzX3a2Q7E5e5Rwx3JEnMu40k86V28l2wiOlsgfeSTpzmdD5io72yoVVtgKNgpygdCNo3rJ2tobi4u0zTuGcXwbJNx74jdcgQecdzr8Woq4Th8MVF2yiftZfFpvJPiB9axvhnfeFLdvMxaI93x6bTtWrcNwRwuDVDrcYlm82bcfgtNFr4JZY9b2z3H9oVw1pr7qzh7mUAET4QxaJ00ytWUcTuHG3L2JyuWuMwt2dYgADO7mBCiIUDcjlRp28uXLYtKBbdUXNkZTBZ8wYyDIMHTfUTQdhbl7FZEU5FVYnUyFA2gCRttv5nSjy8fAFFdlHw9sv28s6lNQx6RIM0fYfBXsJg5GdruNIy+AMbaqhZZQkAtqTziBvVThsZeUf1i24C/3ltjrGkFhCz103861Ds6hu4RDcIOYGIOyk6D1A+FbbuuzNqNNmPcL7QY3DSou99ldi4ur3gk+JpGjg66ZTEDypnhqLfuFxat2u+F9WRWMkshJfIxJVSXIEaeEwBzs+2+E+r4tbikXUdSVUorFQsAsCS2gHMAAeVRuH4yyb1u7ZWyhk27me6Vhd8yBzmBJJES2o5VRqlaFW3sDeyznvbf6w19wLflWzM2lY52OIfEWhInxaT+o1bS1ilf6groiBK5vWA4yuJ/nlUoW64daVoZMBOOYHu3gz+qaiYfFQYPxo+xWGW4uW4oYfP1HShLjXAzaGZCXTnO49eo86W/AaH8NemrC0aFcNiCp12/D+NX+DvzStDJk3i7RYQdWJ+H/AN1kXaw/1k8xlX4a1qvGG8Fv0b8ayPtK04h82kQAfKAfzNVw9iZei57LYUBCw+0dJ3Mf7/hULteYyDzJ+A/3om4fwl8Path+Yn08qFe12txPQ/lTRdzsSSqBV8ItBr1tTsWHy1j37UctZJ0AoO4CsX0MqInWdDpETy3rUcDZFpc1zf5e6jllTBjjaKL+j26H4V7Vr/SY6fKlU7ZTiZCBXsVLxWDNsjNABEg7gjqI35/A9KbvWI2IaACSNta6rOahkHpOuhq54Hgc1t7n3XtKP31n8VqNwfC23dhcKgBfttlkyoAmRrvWh8O4ZYWz3bOqqWVjkYN7LBj11kRzqc5VoeEb2e4+4bTrdAk28PdbbaFET5TFQ8J2yv4my+HvPbt2iJY92dQPsSTr6b0bvcs38Pcs2x4XQoeuojfnVJ2f+i20GzG9cMiMpsnSec5oJ+VRTj5LNPwCF7iNsottrQZR7AR7iqDJzHJmKyZ1qx4LisKA63beNyuykIlxVU5ZjOSAZHIjXetL4d9HeEtgZluXI+/cKjb7tuJ2G9V/0jYWxh8Klu1atWzeuBZVFByqCx8W+4Ub86zkaMdgpe4hjMVjjdwypZuOgVWZgRbtZcpYtHicggaAnXaoHEezLYUs5vrea6dVVGHimZBJ8QiRsN6nPdCpbIWSFhTB03mOtR7t1j4nIMctfmZM+lL9TVF1gqVkjB8SvW1UJecE6kZiVMDmGMR+QFEvC+2eXS7hVc/eR4n/AAsDHPnQFd4glshm5mIHn6gVxxXiuVsv2iI32nmfSNvWslJ+DT+mu2bDwnt3Ze4LZtG1m0BzKdYnUQIHnrS7ZZsZYNqwofVT1npBGg061jnZrgeJxt9UJItvLXG+yEXWDzgmBHnWgXOA3cPkW1jLqvbWVgPkVSxkSskCZmQRrRlUdNkorltIa4T2HxJgG0U83KgfIk/KjLhvYO2IN5y5+6vhX4+0flUTg+L4kP7S5auK2snIDEboyLBU76gmiGzinVwS5aSBHLWKS43vYZLI0WWA4basiLVtU9BqfU7mmrpz3gsSF/Efz8qn3Xygk8qg8HX23PNjHppP8avW0jlT7kZz2o7c22zFEYXRop8LLE7OGHhaOazvQBh+NuuViFItXLZySpmM2Uid4UQdNDFE/F8Jw+69w4i9ds3GdiMiSmU+zoFNBWPtLavt9WuM6LolyIJBWDp72G1Kle2WetIN+Ps+S01lSEuoQO7IVSo9ln1yKSrmQRocw1gGjvgt9sLwsPdJd2DZio2LyAQNNAI6day/hfakun1d8OrKSI8bQsQFyBpyAIMumvMzrWgcB4eRafvYRG7rMBIhFMZiFIIYy0noBNZWtLs1J99Az2V4UmLS4b1xH7gx4WZGLNJ9pDAmBLBSTzqDxDhdzieKbuxhcOE/R3Ga6s+EwWj27rb+JgJp7jWDtJcXunuYkqTF5WKQo9lVIAUvO51BO/SquxgLILvcUX92KXWa24+8dNG5a6bGjCEq+X8eRpqttNJ+aN2sYG0FXKqEAAAgKdhG9ReLYYEBgNRofyqr+jjFK2Fyra7kKZCggiDsRzHv1NEl9JkdaPiyHToFbtqoV0VbYwxIPKqjEPQcilEa61cyrb70xeu1Ee/UWURX8V7PHVrUEc12+H8Kq8JbZDAInmjeE/4Z0+dElvHV5dZX9oA+oBrWail45xDLkQq85JiNdWPU/hQ1YsWnYuQrFyQUZTIAAAbodjznyo7xuDtXLYRgAB7JGhU9VPKgXjXD7llicwg7PGh9eatA66+cUVtUi+DJDHkUskeS+P8AIVYrFW2wiJrmRFA00lQARJNZ5xpLhecjAdYH46xU7h/FgqZbl5GMkzIFdXeLW/vp+8P408U0c+WcZSbjpHXBbdkd3mAvc2RlnyYQdOselG/FLIuqMnsxoRWfPiLM5luIDz8Q/Ij5RtUjhPaJrDN+ltujEHJIgdYMkyfWg4SuzoyZsUscVVSWtVTX3+4Q/wBFtSpn/jSx0H/qLSoVIhyj8gLbuZ4ttqsNHkw1kdNtetR3QL7qVKuufZzLolJg1IkxPpXdrBoNQINKlU2x0WCuxZQrFBtprz31rW/ouxTm3dRnZghXLJmJDTHloNKVKpyHiHArP/peSUw/kz/gtKlSDx7M/tW8yCTtU+zbGQA6/wA7V7SpTobaRC7R8PCpYaRFwkRl213mddulE3Zrs5h8SG763myBRoWBJj2pB0MCK9pUXJqJBJOWw14Vw+1hrfd2La206Dn5knUn1qv49j7iMi2yAXBGYiSNRtr/ADFKlXOnb2dCVLRd4Ve5S3bGoRVUE84G9TeDjvL4J+yuYeu3+9e0qfHuSJ5dQbLXjNwhNP5ipOGtAW46g/OlSrtj+pnC/wBCMR7S8OS1i7KMDcV3VSJy6M0cvXy2pf8ADlq2G3bK2XX3+7lSpVscU8Dfn/AMs5L1EUun/wBhJwrsxayq3XkAB/8AdF/FQtvA3LmWTAYyd4Yaenl50qVWnigsSaXa/oQ9PnySzNN9P+plWJxiXEd2t63HK+FyI8MzsZ3gDb1qqs4mBBAYTEH3a+ute0q8yuK0fUYMsp5eMnaa68dB52Dxdu3dXJag3CVJLk7nkIiPn51prrXlKujBOU4tyd7OD/yuDHhyxWNVaKPjdoSD1H4UNYsUqVLLs5Y9FVfFQbhpUqUYi3G5153ppUqxhm7fPWo7XpBBAIPI60qVEKGVw1v+7T91f4Uu5tj/ALq3+4v8KVKsCjv6vb/urf7i/wAK4bC2/wC7t/uL/ClSrBaRx9Wt/wB2n7q/wrylSrWCj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2" descr="data:image/jpeg;base64,/9j/4AAQSkZJRgABAQAAAQABAAD/2wCEAAkGBhQSERUUEhQWFRUUFRgVGBgVFRYXHBYXFhsYGBgSFhYcHCceGBkjHBYZHy8gJCcpLiwsGB4zNTArNSYsLCoBCQoKDgwOGg8PGiwkHyQsLCk0LC01LywsKSwsLCwvLCwsLCwuLCwsLCwsLCwsLCwsLCwsKSwsLCksLCwsLCksLP/AABEIAOEA4QMBIgACEQEDEQH/xAAbAAADAQADAQAAAAAAAAAAAAAABQYEAgMHAf/EAFUQAAIBAwEEBAUOCgYJBAMAAAECAwAEEQUGEiExBxNBlCJRVWHSFBYyMzQ1VHFzdJOxstEVFyNSZHJ1gZGzJCVCtMHTRFNiY4Kio8LDQ2WEoUWS8P/EABgBAQADAQAAAAAAAAAAAAAAAAABAgME/8QAKxEAAgIBAwIFAwUBAAAAAAAAAAECEQMSITEEUSIyQVKhE2GxcYGR0fAj/9oADAMBAAIRAxEAPwD3GiiigCiiigCiiigCiiigCiiigCiseqavDbRmS4lSJBzZ2Cj4hnmfMKhX6RLu/JTRrUsmcG7ugY4R50X2UnIjxg81oC81LVIreMyTyJEg5s7BR8WT2+aoR+ki5viU0a1Mq8jd3IaKFfOqnwpO0Y4EEciKyXextna4u9evPVcozu9ecRA9qw2y+y4Dlgg4zuis910i3l2Or0q3FtBjAubhQPB5ZhhHDlggnI7CBUNpbslJvgaw9JE9kwj1m1MAJ3RdQZkgY+Nv7UefFxPmFXdhqMc8YkhkWRG5MjBgf3ivKbbabUrIFbtRqlq3siqKsyA8wY+Ui+biePMDhXZpGz9ndk3OgXjWc48J4RncJ5bs1s3IcxkZUcwDioUlLgNNcnrVFedp0k3FiRHrNq0IzgXVuDLA3nYDLJnljiePIVd6fqUU8YkhkSRG5MjBgf3irEGmiiigCiiigCiiigCiiigCiiigCiiigCiiigCiiigCiiigCil+t7QW9nH1lzMkSdhdsbx57qjmx8wBNRLbb3+ond0m26uE8DeXalVI8cMXNj2gnI4EECgLjV9cgtYzJcypEg7XYDPmA5sfMMmoh9vr3UDuaPakRngby6UpEB+dGh4ycvPjhlcVnudldPsCLvWbv1XPjINycrkcxBbDOfiwceas150g316N3TofUkHL1RcKN8jsMMPIDxE5HxVDaW7JSb4O+82PsbPF3rl2bubs9UHwAe1YbYeyHmwRwzgVnvOkS9vBuaZb+pYOXqm4UA48cMPLlxBOR2HFSkMljBK8109xdToxV554ZXVWU4IXwd1QG5c8Z4Gr1HyARyIBHDHA+Y8q555muEbRxp8iCw2LiWTr7lnu7g8TLcHex24RDwUA8Rzx2U+kkCgljgAEknkAOZpNtncTR2bvbtuOpUk4BO7niFyCN7l2fFxqUm1XULu1ARDFGsJaWZwF6/C8dxd3O6w4+COOeY5HFRc92zS1HZIutJ1eO5iEsLbyEkcQQQQcEEHiDS/WNj4Z3Eq70FwOKzwMY3B5ZJHsuHDjxx2iovY6e9hhE0Cdfbl2V4RjeBGMyJwzn4ifFjtFBsJq91cSXDzNmMPuqjKFZGyfAAABwBwOc8R5jUuDg24vgKSls0OrTbm9sl6vUovVttyNxEg3wv8AvoeRGO0dg4ljWqx2QtbkG70C9NrIeLLEd6In82W3b2B82MD82tlT9/schl6+1d7S5HKSHgG7cSJyYE8+We3NaQz+4zli7FBF0kXFiRHrVsYhyF1bhpIG8W8BlkPm4k+IVdabqkVxGJIJEljbk0bBgfGMjtHirzSz6TJ7UdVrMAeI+D6qgTeQjl+Wi/sk+Ycc4C9tbU2Bt5f6Zod36ld/9QQ8EhH9l4eQI5Y7Pzc10pp7oxark9IorzqLpGubFhHrVqY1zgXdsGkgb9YeyjPIeMnPACrvTdUiuIxJBIksbcmRgw4cxkdo8VSQaqKKKAKKKKAKKKKAKKKKAKKKKAKKV6/tPbWUfWXUyRL2bx8JvMiDwmPxCo07WanqXDTbf1LAf9LuxhiPzoYeOeHEE5B7cUBZ67tJbWUfWXUyRLxxvHi2OOEUeEx8wBqL9eWo6l4OlW3UQH/TLsYyPzoYf7XAghjkHkQK6J9m9L0si61W49VXR4h7k9YxII9ptxnChuI4HdzzArLe7eajf+DYw+oYD/69wAZWH+xDxC/vyPERUNpbslJvg1zbK6bpp9V6tc+qrk8Q9yd7iDndht+PAHkMHHZist5t/qF94NhCLOA8BcXAzIy+OOHkvmzkEY4isOn7GRQsZTm4uTxM1yxkYsOAPHOMePnw51mj2qlMAfdy5tIJfBR3HWXHWDeKoCwjTqiTjnnHirnlmb8pssdeY2absdFHJ10xa5uDxM0532z/ALIPBR4vF46fVLXG0z9SsqkBd1S2VAZsRCRhGjEFmJkUAf7J8dbNUvnNtKoP5R5WtkZRy6xt1Xxn+yjZP6hPCudqTe5qmlwY1jaTT5nXiZJXukUf2lWXrY1+NlRf/wBqpoZw6q6nKsAwI7QwyD/A1P6FpyRXMgWONQFZQVsnhJAZeBuCxWTl2Ab3PsrZs0d2N4CeNtK0Q+TOJIh+6N0H/DSQR91n8pNbweN+vccfYQYYf9Vov3ZpbJ4FlfQH/wBBZgvDH5ORDLHjzAPuf8BrNtRJfw3XXWsayo8SR8VLlCrOxG6GBGd4HPHkPFWW0a6aK8nvkSIPbGIL7WX3d8qSCzbvsyB2ne5cKulsiG9z7sLe9Tpk0gGSruVH5zbqBV+MsQP305sbH1JNbrnIlg6hic5aWEGRWPxgzk+fFSuzqSvpmLYI80d0JWjYg7wXDKN3IxxCNjPHcPjxWm01DVLqWJJIFjVJkkZzE8e6EOThmfjkZXABzvfvq0o7sqnshztrqM8eOod0xb3Ex3BFzi6rdZ99TlRvnIXic0rlvLwGQdbc+A0q/wCh8OriWQZ/J8SCcnHZgDjW7byBWzvDO7Y3rDzMPU+DWW50mLen8AcJLgDieAW2Rh2+M5qI1SJd2Y59bvUaUZlk6uMTKknUbrqqo0yybigsN2VSqrx4nPKuzZ3TG6wy2U72k7AyRsFCxXMecEPbgkLuMxXHYCpxk1rfS4limcxqUgmhmZWyQU9TxCXI458BmbHjUV02um9U/gY6yOQxxuS3gyqN6NHbjiO4hZd7h7PjxYjFlKlsVruWendKpiIg1mAQ7/gCdAXt5M9jDiU+I57ScCtU/RpCx9V6NcmzkcBgYCHt5R2b0XsSOJxjgM5wTWO2njuYQSoKOCGRwDgjg0brxGVIKkeMUmi2ams3MulTmAk5aByXgkPblf7J4AZHIcBirxzriRWWL1RRx9I11YEJrVqY1zgXdsGkhb9dfZR9g8ZP9kCrvTNViuIxJBIksZ5MjBh5xkdvmqE0jpZiLC31SH1HKwIy+GglHbuycgPM3AZ513X/AEWRhzc6TO1hMwz+R8KCTxB4fYkeLHAZzg10cmJf0V5zH0i3VgQms2pRM4F3bBpIT53X2UfMDxk/2QKu9M1aG5jEkEiSoeTIwYfFw5HzUBrooooAooooAqM6T9euLeG2S1dYpLq7jtusKB+rEgbw1U8Mggc/P8dWdQ3S7os81nHLbDMtnOl0FAyW6sN7EdpGd7Hbu47aA56T0Z2lqTc3HWXtyoLmW4zK2V8L8nHxAII8HgSOw1EbSdLN/OertLa4tIjwMrWzyzY8YTG4naMZbnnIpjoepatd26TxapblJB22qZU9qNw4MDwrd1OteU7fuyfdWTywW1ltLIjSZ7aF+te11C4nPEzT27yOT4wSeHx8/PT318p8Fve7N99Oup1rynb92T7qOp1rynb92T7qyf0nu2aKUlwJfXynwW97s3311+vGPe3vUl7nd3fcz+xznGM4P+GT4zT7qda8p2/dk+6jqda8p2/dk+6q1h7k6piP16x/BL3x+5W5+PnWO82hidAotb9CrmVWW2beSQliXG9kEnebOQQQxFVHU615Tt+7J91HU615Tt+7J91T/wAu41TIqDWWRy6rfbzZ3mNkxJyck439wcR2KK3abtMkW8TBqEjyMGd3tcFiAFAwuFUAADAFU/U615Tt+7J91HU615Tt+7J91S3ifqRchL6+U+C3vdm++pbabcvJhIyagoVQqp6kZgvjZctwJ4Z+IV6H1OteU7fuyfdR1OteU7fuyfdSLxRdphuT5PLrDS0ilSVRqAZGB4WbKSAQSmQ/Ijgfjq39fKfBb3uzffTrqda8p2/dk+6jqda8p2/dk+6knjlywnJcEVtHrPqnG5Ddx5hmgbespHys3V5K4kXDDq+3POskmpzEuSs/hs7H+rZuckYibH5f81Rjz16B1OteU7fuyfdR1OteU7fuyfdRPEvUXIktI2j6tZBLBdyGQjO7ZOg3VRY93BduxfH210WuoxLG6SQ6jKHRE8K2I3RF7Wy4wd8cDvklsgceAxadTrXlO37sn3UdTrXlO37sn3UvF3FyJrTtp44VIW21BizF2Z7d2Z3OMueOBnA4AADsFa/XynwW97s33066nWvKdv3ZPuo6nWvKdv3ZPuqP+XcnVMnr3auGZCktlduh5q1oxHx8+fnpJpu0Fxp772mreiLPhWtxbyPF59xslk5k8OJ7ScYq86nWvKdv3ZPuo6nWvKdv3ZPuq0ZY48Mq9UuUU2xW1/4ShfrLWWBkwrpMh3G3gfYMwG+OByCARwyOIpJtB0YxwdZd6ZM9hOqlyIuMUm6M7rwnwcYBxjgM5waydTrXlO37sn3Ui1jWdY9UJYx3sVxNMpDxpbooijIwZJX3TuLg/H4uYB1jkjJ0mUcWj03YXWpLvT7e4lx1kse826MDOSMgdnKn1KNktB9RWUFsX3zCm7vY3d7iTnGTjnTetCoUUUUAUUUUB4jt10exR6parztL6dneHeZQkoXw2XHINwPDiMEcsAOvxP6X8HP003p1KarJBcaheG+1Oe3aC7kWBRKQEQcN6MEHcP8AZ8HHKuzcsPL953lvRrly23s2v5NY8blP+J/S/g5+mm9Oj8T+l/Bz9NN6dTHV2Hl+87y3o0blh5fvO8t6NZVP3P5Lbdin/E/pfwc/TTenR+J/S/g5+mm9OpjcsPL953lvRo3LDy/ed5b0aVP3P5G3Yp/xP6X8HP003p0fif0v4OfppvTqY3LDy/ed5b0aNyw8v3neW9GlT9z+Rt2Kf8T+l/Bz9NN6dH4n9L+Dn6ab06mNyw8v3neW9GjcsPL953lvRpU/c/kbdin/ABP6X8HP003p0fif0v4OfppvTqY3LDy/ed5b0aNyw8v3neW9GlT9z+Rt2Kf8T+l/Bz9NN6dH4n9L+Dn6ab06mNyw8v3neW9GjcsPL953lvRpU/c/kbdin/E/pfwc/TTenR+J/S/g5+mm9OpjcsPL953lvRo3LDy/ed5b0aVP3P5G3Yp/xP6X8HP003p0fif0v4OfppvTqY3LDy/ed5b0aNyw8v3neW9GlT9z+Rt2Kf8AE/pfwc/TTenR+J/S/g5+mm9OpjcsPL953lvRo3LDy/ed5b0aVP3P5G3Yp/xP6X8HP003p0fif0v4OfppvTqY3LDy/ed5b0aOrsPL953lvRpU/c/kbdjt6QejmwtNPmngg3ZI+rwTJI3spEVuDMR7FiOVel9H2xiWMG8W625nAeaZskuSMhATxCLyA/fXlV1Y6bKpSXXLqRDjKyTl1ODkZVkIOCAf3VddC+oNJFeIbiS4SK6KxPLI0jdVuLukE8gcZwMDnXRhuqZnI9GooorcoFFFFAFdV1KVRmAyVUkDxkDIFdtFAeQdGtrFNZyXtz1cslzLLPKWRCIyrMCoyOAwu9++uzZna+xvJliWy6oyI0kZmghVZQpwQhGd48+X5reKunpC2Gt4761WIywpqE7rcRxSsqPhd4ncHAE8j2ceQPGmW3WzMB09iqdW1lC8lu0ZKtGY0yFDDjundGR5s8+NcWSKUt/X4NovYU7L6ctrqM2nyxwzo6NdxSGNN9Az4MTgg8PF8X+1haLXLm1tmjQ2fWvLv7qw28THEYBYnOOHhCsfRvoEcVqlzl3nuoo5JZJHLscjIQE8lGfjOBknArTtB7vsf1Lr7MVZSl4iyRj/AA3b+SrjukHp0fhu38lXHdIPTp7SXTdoDLe3VsUAFsIiGyct1q7xyOzFYrI3expoRw/Ddv5KuO6QenR+G7fyVcd0g9OlOrbeSQi9IiVvUksMa5Yjf67OSeHDHCtlztsptLe5hUMJ5o4SrHBQuSGBx/aUj99X8XYio9zV+G7fyVcd0g9Oj8N2/kq47pB6dK9T26eFrgmJTHa3MUMjbxyI5OcuPGCQMeem+0O0Bga3jiUSSXMwjUE4wmMvLw5hRg/vpctthS7nD8N2/kq47pB6dH4bt/JVx3SD06W6XtLfXIkeC3tyiSvFl5nUkocZwEPjHbXbebR3a3MVskEJleAzNvSuFUhipVWCkkcuzx0uV1XyKRt/Ddv5KuO6QenR+G7fyVcd0g9Ol8e20kUtxDdwKrwWxuh1Mm+rovArxAKtkjn5/NnrtdrbwxQTvaxtBMUz1ErSSRrJyZk3cHHaAeHmqfF2+RSGn4bt/JVx3SD06Pw3b+SrjukHp0q1nbx4BfkRK3qJoFXwiN/riM54cMZrsvNrLq16uS8tolt3YI0kMpcxb3JmUqPBz/8A3IF4u3yKQx/Ddv5KuO6QenR+G7fyVcd0g9Ose2O2vqJ4kWLrSwMkmCcxxKVUvw+M8+HCtO0e0ckLWqW6RytdMyqXcqvBQwbIB4EGoTk625+40ruc/wAN2/kq47pB6dDa7bgZOlXGBx9yQenWey2nmW6S2vIEiaZWaF45C6uUGWQ5AKkDjVDdewf9VvqNVc2uUSopnPTLS1nhjmSCLclRZFzDGDuuARkY4HBqT6PtMinmvriVYy5uGg6nqk3YVh4LhccCRzPbjx5qn2J97rP5tD9haj+lHZ+ONobiEyQy3N1FbStFIydYkgfJYDgW8Ecf4g1rHlxMn3N1htnYS3SwCz3VeV4UmaCERO6Z4K3bnAA7fCXlmtOhyPputCBdxrfVGeQKq7rwyRLnkOBTHD955bvhM7zYa1ayFn1e7FHxQqcOjjJ61X/PyTx7cnsrB0I6BG9qmoyl5bqUPHvyuz9WiOy7ke9xAOMnmeJ5DhW+Gm7iVnxueoUUUV1mQUUUUAUUUUB590jn+sNI+Xl/litG2Q/q68+az/y2rN0jH+stIH++nP8A0xW/aZM2V0PHbzD/AKbVxZ/OjWHBj2CP9WWfzeP6q6NoPd9j+pdfZirs6PT/AFXafILXRtVvpdWkoilkRFuFbqkLlS6xhcgdhwf4Vg/M/wBzReg0qHnvhYandTTpJ1N1HCUkSNnCtEu4UbHI9tUPrj/Rbzuz19G0f6Ned2esoxlG9uTVtP1PP9XsJp7PUbhIZR6quYWiTcbrCkRx1m4OIBzn91bNrtmZobpDbIz29zdRTSIiluqmjbjIAPYqysSTjmPMKs/XH+i3ndno9cf6Led2etdc16f7b+ilR7ifTNFMsuqxyoypcSAAlSAwKY30JGDg9o7RWHYawuJbhZLuNkNlALWPfB8N8sHnUsMnKBV3hzzVN64/0W87s9Hrj/Rbzuz1S501RPh7nn2k6LbYl9WWt6ZDcSkGOK53ShbKkbmB46by6BHc31qBFcJbpYlQSJYipVyFRn5hsDOCcngaqvXH+i3ndno9cf6Led2eruc3vTIqJIaRpU9hJewRwdfJJH1kE8iM4lUc7aZ8gb2AcDIBI84FJ3SHwG02G6t79nTejCyrGDnwxKGyBGOPL+GK9H9cf6Led2evvrk/Rrzuz0U58tCo9yE2n0qZl1gLDIxke0Kbsbnf3Su8U4eFjHHHKme1moPfwJZ29tcgzOgeSWB40iRCGLksBnly+PtwDT+uP9FvO7PR64/0W87s9Rqlt4eP6X9E0u5JLs3c31xdziU2yNm0VZbbeLwKBkrvFSFY8cjt7eFYrV541sFmgnY2NzNExSGRt6NVxHIoA4rjwQf9mrr1x/ot53Z6PXH+i3ndnpqnxp/1URUe4heaS+1G1dIJo4bTrJHeeNot5nXdVEDcTxHH9/mzY3XsH/Vb6jSz1x/ot53Z64T7QZVgLW8yVI9zP2is5Rk624Lppeo02J97rP5tD9haRdK/tNl+0rf6paodkrZo7G1R1KulvErKeBVggBBHjBqe6VfarH9pW/1SVtHzmL4Ld+2kPQYMaNCPE8w/6j0+NJehX3rUfmzzj/qNW/S+pTIXdFFFdhkFFFFAFFFFAed9Ip/rTRx/vLg/wjWm2trm2nHjhlH/ACNSXpF999G/Wu/5cdPtSGYZR443H/Ka4eo86NocCTo4P9V2nyQ+s1SAVL9GLZ0q1+TI/gzUbYWizXFhE5bckmlDBHeMsFgkYDeQg+yUHn2Vlp1ZNP3JctMbKndr5UXtNsVbRWVzLGJleO3ldT6qujhlRmU4MuDggc6q9MP5GL5NPsirZcLx1bK48inwaQK+7tTO2lqJWsonLbkl2FYI7oSOpnbG8hDYyAefZXC92CtFjdgswKoxH9LuuYBIPttWx9O8kdVkTzKDplRRilGx7ltPtCSSTawkknJJMa5JPaaxbdRB4rdCWCyXtujbrMhKuxDLvKQRkHsNYxjctJo3Sspd2vlTrdH1nj2M3e7r/Nrt2EkLabaFiSTAhJJySccye2tcuB41bZTHlU+B7X3dqd27XNqFyQHuLZDusyndeeNWAZSCMgkcDR+L2z/Nm73d/wCbTFgeRXZGTKoOmUNFTnR6T6gjyScSXC5ZixwtxKoBYkk4AA4+Kuzbwn1BNgkewGQSDxkQHBHEVlp8Wn70aXtZQbtfKn26PbPPsZu93f8Am182ETdtWXJIS5uUG8zMd1J5FUFmJJwABxNa5cDxq7M8eVTdIoa+7tItuZCunXZUkEQOQQcEEDmD2V0J0f2eB4M3L4Xdf5tMWB5FaZOTKoclHionpT9rsf2lb/VJTXYuARx3CKW3Uu5kXeZnIVd3A3mJJ/eaVdKXsLD9pW/1SVRR05KLXcbLekXQwf6vcfm3dwP+fP8AjT3tqf6Fz/Q7keK/uB/9qf8AGtul5ZXIegUUUV2mQUUUUAUUUUB5x0ie/GjfHd/y0qgvB+Tf9RvqNT/SH78aN8d5/LSqKceC36p+quHqfOjbHwSvRNJnSLb4pB/CWQf4Vt2i926b8vN/dpaXdEB/qi3+OX+bJT7W9n1uTETJLE0LM6NCyqwLKUPEqeG6SP31RSUctvuGtUKOG2fvdefNZ/5bVu0v2iL5NPsikl1sT1iNG97esjqUZTLHgqwwVP5LkQaoYIQiqo5KoUZ8QGBmr9RljkqimHG4XYi2o9u0/wCe/wDguKc6l7TL8m/2TWPXNCW6EYaSWMxSdajQsqsG3XTmVPDDmsL7Hkgg318QRgjro+IPMe1VfBnjCNMplwucrRo2M97rP5rB/LWs+2fsbT9oWv26caZYLBDHChJWKNI1LYJKooUEkADOB4hXRrmiLdRqjvIm5IkqtEwVg6HKkEgjn5q5oySnq+50NXGhg/I/FSDYD3ss/kE+qvnrSb4dffTR/wCVTXSNMW2gjgjLFIkCKWIJIHLJAAz+6t+ozRyJJGOHE4XYq239zJ86tP7xFVH20t1vR1uouqdnQbyOGjIDBo2V1IJBHNR2Uu9aTfDr76aP/KqcGaOONMjNic3aOHR77gT5W5/vM1dm3nuCb44/5iUx0TR0tYFhjLMqlzlyCxLuzsSQAPZMeyvusaUtzC8Llgr4yUIDDBDAgkEDiB2Vz6lr1fc3rw0MG5n46nNifc8nzu7/ALxLR602+H3300f+VTHRNHW1i6pGdxvu5aQgsWkYuxJAA5seyujPmjkjSMMOJwdswbe+9l583k+qn0fIfEKyatpi3EEkDlgkqFGKkAgMMEgkEZ/dSobJN8Ovvpo/8qo6fNHGnZObE51Rz2U/0r57P9a0m6UPY6f+0rf/AL6ptF0ZbZGRXkk35GkZpWDMWfGSSAB2eKpnpP5af+0rf/vrK1LJaNUqjRbjnU30Kn+j3w8Wp3A/5Yqo6nOhj2vUR4tTuPqjrXpuWVyHolFFFdpkFFFFAFFFFAecdIPvzo//AMz+WlUjjgfiqb6QPfnR/wD5n8tapq4Op8y/Q2x8EX0PH+qIP1pf5j1RazryWxjDrI7TMURYk32JVS54Z/NBP7qm+hs/1TD+vL9tqa7Re7dN+Xm/u0tV0qWWn3DemFhcbapGjO9teKqKWZjbkBVUZLE55ACn0EwdVYcmAYZ8RGRSvbP3uvPms/8ALat2l+0RfJp9kVfqMUcdUUw5HO7M+s64lsIy6yOZZOrRYk32LbrPjdz4kNYX2vUAk2t4ABkn1M3ADmedfNqPbtP+e/8AguKc6j7TL8m/2TV8OCM42yuXM4SpHzT75Zoo5UzuSosi5GDuuAwyOw4NdGs6ylsivIHYNIsaiNd5i78FAXtyay7Ge91n81g/lrWfbP2Np+0LX7dc0Ypz0/c3bqNnZ67R8Fve7N99M9L1JLiGOaPO5KodcjBweWR2VqfkfipBsB72WfyCfVW/UYY40mjHDlc7sZaxq6W0XWyBiu8iYRd5i0jBFAXtyWFL/XYPgt73Zvvrhtv7mT51af3iKqPtqcGCOSNsjNlcHSF+jaul1Cs0W9uMWA313WBRmRgR2eEpr7q+qpbQvNJvFExndG8eJCjA7eJFKOj33Anytz/eZq7NvPcE3xx/zErn0rXp+5vfhs5euwfBb3uzffTDR9XS5i6yMMBvOmHXdYNGxRgV7MEEUwbmfjqc2J9zyfO7v+8S10Z8EccbRhhyubpjbVNRS3hkmkzuRKXbAycDicDtpWNrR8Fve7N99G3vvZefN5Pqp9HyHxCo6fDHInZObK4VRg0bWUuUZ0V13XaNlkXcYMmMgr++pjpO/wDx37Tt/wDupzsp/pXz2f61pN0m89O/aVv/AN1ZadOSka3cbLapzoc5akP/AHO4/wC2qOp7ohXB1Mf+5zn+IU1r03LK5D0Kiiiu0yCiiigCiiigPONvvfrSPivP5QqnFS+3vv3pH6t3/KqoWuDqfMv0NsfBFdEKbumKv5s0w/g5rZtherDcWEsmQiTyliFZ8AwSKDhQTzYDl21m6K+Fk48V1cD/AJ6sQao5acmr7k6dUaIzafba0lsrmOOR2eS3mRR1FwMsyMFGTHgZJ7aqtM9oi+TT7IrVmvlTmzfUrYrjxqHBNbaXaxNZSPkJHeBmIVmwOpnGcKCeZHZ21xvdvbJopFErklGA/o9xxJBAHtdU4Nfc1bF1Dxx00VnhU3bE+xykafZgjBFrACD2Hq14GsW3UwSK3ds7qXts7EKzYVWyzYUEnAHYKpK+isYyqWo1atUTrdIFlj21+73P+XXPYNCNNtAQQRAgIPAg45EU/wCPnoxWuXO8iqjPHiUOCc28k3bUMc4W4tXOAWIVZ42Y4AJOACeFcvxg2X+tfu9z/l1Q4o4+epxZ3jVUMmJTdsmujz3vjOCMyXDDIKnDXExBweIyCDXZt773zcCcdWeAJPCRCcAcTVAaKx1eLV97NK2oQN0hWOfbX7vc/wCXXDYSQNaswzh7m6dcgqSrTyMpwQCMgg8ao8mvhrbLneRVRnjxKDtCLbpCdNuwASTBIABxJOOQFdSdIFlgflX5fB7n/Lqir7k1GLP9NVQyYlPkndirgSR3Ei53XvJmUlWXKndwcMAR+8Uq6TPZab+0rf8Axq2NRPSX7LTf2lB/jVYy1ZLL1UaLakHRXwm1Ufp7H+Kin9T/AEYe6tWH6YD/ABWtOm8zIycHoNFFFdxiFFFFAFFFFAeb7d+/mkfqXf8AKqnFS+3Xv7pP6l3/ACjVQK4Op837G2Pgjei0/wBHuB+bfXA/+1P+NbNrYesuLCIvIqSzSh+rkeMsFgkcAshBxvKDS/or9rvh4tSuPqjprtF7t035eb+7S0iv+yIm/AzBtLspFDZ3Msct0Hjt5ZFPqy5OGRGZTgyYPECqfTWzDETxJjQknt8Ecaw7Z+91581n/ltW7S/aIvk0+yK16tJVRl07buxLtjFvtZR78irLdhX6uR4yV6mZt3eQg4yoPPsrje7GQrG7CS6yqMR/TbrmASP/AFK7dqPbtP8Anv8A4LinOpe0y/Jv9k1r00U4bozzyalszBsjKzWFozEszW0JJYkkkxqSSTxJJ7ai+kOAy6lbxGSRUNs7YjkZOIbnwqx2M97rP5rB/LWpPbT33tvmkn264o7Sf7nat6FHrSj/ANdc94esWtbOrFbyyLLcbyRswzO5GQMjPGqilm0/uO4+Rf6jURyStbmrhGuDKmyceB+WueX+veuXrSj/ANdc94enMfIfEK5VH1JdydEexz6KgVa+j33ZY51Vd9y5A3T2mqzaVyLO5IJBFvKQQSCCEbBBHEGpXox9u1H5yn2DVTtR7iuvm838tqmfn/gxFWmbF27wRMzXBZokYn1ZdcSygk+2+M12bIQdXJexKzlI7lVTrJHkKgwQsRvOScZYnn2050X3NB8jH9haV7N+6dQ+dL/d4K7upilj2OLBJue7HN6fyb/qN9RqT2X2ShmsraWRrgvJBE7H1XdDLMgJOBJgcT2VV33tT/qN9RpdsV73WfzWH+WtZdIk7s06ltVRj2XtBDdXsSNIUQwboklkkI3oyThnYnifPWDpGH5TTf2jD9Rpro3u6/8Ajtv5RpX0he3aZ8/j+o1lPbM/96GsPIiypB0a+7tXH6VGf4oaf1PdHJ/rLVx/voD/ABjNT03mZOTg9CoooruMQooooAoori7gAkkAAZJPAADmSaA8i6QddI1y2MVvPObGKQyrEm8T6oQhd3zDIznFa/xiSeS9Q+iH31ih2usxrd5MbmHqpLeBUfrF3WZR4Sq3IkVRevzT/hlv9KtcWbeXBrHjknOiq+O/fQvFJFIblrrdkXdKpPjdUjmGG58XEVWa5oAuTE3WyQvA7OjxbmcspQ531YY3WPZ21IbPbSWx1i9YTxbs6WyRHfGJGAwVQ9pycYr0SsZtxla2LJJqiau9jpJY3jk1C7ZJFZGH9G4qwIYcIc8QaobeEIiqOSqFGfEBjj/CuyiqynKXLJUVHgWa7oQuRH+VkiaGTrUeLcyG3XT+2rDGHPZWGTZWVgQdQuyCCD7m4g8CPaaoaKmOSUVSYcIvlGXS9PWCCKFSSsUaRqWxkhFCgnHDOBUJtp7723zST7dei151tp7723zST7dIcv8ARlvVHZSzaf3HcfIv9RpnSzaf3HcfIv8AUarHlG0uGMY+Q+IVyrjHyHxCuVVLHb0Y+3aj85T7Bq1v7MSxSRNkLIjISOYDgqSM9vGorox9u1H5yn2DV5WmTzfx+DmJuLZCRVCrqF6AoCgb1vwAGAPafFTDQtBFsJfysszTSdY7ylCxYKqD2KqMYQdlNKKSySkqbIUIrdI4Sx7ylTyYEfxGKnLTYpoo0jj1C9VEUIqhoOCqMAD8j2AVTUVEZyjww4p8irRNAFs0rGaWZ5ihZpihPgAqoG6ijGDUp0kaoRdWEaQyzPFL6qKxrvEomVIA573H4q9ArzvU9p7Ua1BIbiLcjtpo3bfG6r73sCeQPmq8G5St7kNJKhj+MSTyXqH0Q++unoy1wnWL5ZIJoWu44540lXdZVhHVsWHnLcCM+xNO/X5p/wAMt/pVqbtNrbMbQJObmHqRp5j6zfXc6zrWbq97lvY44rbB5uKKz45PY6K+A19rsMgooooArHrHueb5J/smvmsXckUEjwwmeRVysQcJvnxbx4CoW82w1eSN0/AjDfVlz6siON4EZxu+egFfRvs9bSaXavJbwu7I2WaJGJxI4GSRk8ABVL61LP4Jb/Qx+jUjsxLq1naRWw0h5BECN83USb2WZs7uDj2WOZ5Uz9cWreRW75F6NcMseRybRspRoW9IeiwQ+oGhhijY6jbqTHGqEjwzukgcRkA48wr0KvNdp11a8FuDpLx9Rcx3HC5ife6ve/J8hu53ufHlyNOfXLq3kV+9x+hUSxTaWwUkWNFR/rl1XyK/e4vQo9cuq+RX73F6FU+hk7fgnWiwoqP9cuq+RX73F6FHrl1XyK/e4vQp9DJ2/A1osK8620997b5pJ9umvrl1XyK/e4vQqf1i01S4u47k6VInVxNFudfE2d453t7hj4sVeGGau16DWrN9LNp/cdx8i/1Gu71PqnkqT6eKs2p6Vqk0MkX4MkXrEZM9dEcbwxnGRmojgmmtjV5Y1yNI+Q+IVyrCtrqgHvVJ9PFX31PqnkqT6eKq/Qydifqw7jLox9u1H5yn2DV5XmWzUWq2b3DDSpJPVEgkwbiJNzAxu9u98fCnvrl1XyK/e4vQq88M27SMdaLCio/1y6r5FfvcXoUeuXVfIr97i9CqfQydvwNaLCio/wBcuq+RX73F6FHrl1XyK/e4vQp9DJ2/A1osV515/wBHGhW81rK0sEUjeqpxvPGjHAfgMkZxW/1y6t5FfvcXoUn2XbVbKJohpLyb0skuTcRJjrDndxg8vHmrrFkSexGpWWfrUs/glv8AQx+jUl0q6BbRaXO8VvDG4MeGSJFIzIgOCBniCR++mXri1byK3fIvRpPtcNWv7SS2OkvEJN3wxcxPjcZX9j4Oc7uOfbUwx5FJNhyjR7LbewX9UfVXZXnke2urgAfgNuAA92xdn/BVfs3qU88Ae5tjaybxBjMiycBybeUAcfFXcYjSiiigCiiigCiiigCiiigCiiigCiiigCiiigCiiigCiiigCiiigCiiigCiiigCiiigCiiigCiiigCiiigP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4" descr="data:image/jpeg;base64,/9j/4AAQSkZJRgABAQAAAQABAAD/2wCEAAkGBhQSERUUEhQWFRUUFRgVGBgVFRYXHBYXFhsYGBgSFhYcHCceGBkjHBYZHy8gJCcpLiwsGB4zNTArNSYsLCoBCQoKDgwOGg8PGiwkHyQsLCk0LC01LywsKSwsLCwvLCwsLCwuLCwsLCwsLCwsLCwsLCwsKSwsLCksLCwsLCksLP/AABEIAOEA4QMBIgACEQEDEQH/xAAbAAADAQADAQAAAAAAAAAAAAAABQYEAgMHAf/EAFUQAAIBAwEEBAUOCgYJBAMAAAECAwAEEQUGEiExBxNBlCJRVWHSFBYyMzQ1VHFzdJOxstEVFyNSZHJ1gZGzJCVCtMHTRFNiY4Kio8LDQ2WEoUWS8P/EABgBAQADAQAAAAAAAAAAAAAAAAABAgME/8QAKxEAAgIBAwIFAwUBAAAAAAAAAAECEQMSITEEUSIyQVKhE2GxcYGR0fAj/9oADAMBAAIRAxEAPwD3GiiigCiiigCiiigCiiigCiiigCiseqavDbRmS4lSJBzZ2Cj4hnmfMKhX6RLu/JTRrUsmcG7ugY4R50X2UnIjxg81oC81LVIreMyTyJEg5s7BR8WT2+aoR+ki5viU0a1Mq8jd3IaKFfOqnwpO0Y4EEciKyXextna4u9evPVcozu9ecRA9qw2y+y4Dlgg4zuis910i3l2Or0q3FtBjAubhQPB5ZhhHDlggnI7CBUNpbslJvgaw9JE9kwj1m1MAJ3RdQZkgY+Nv7UefFxPmFXdhqMc8YkhkWRG5MjBgf3ivKbbabUrIFbtRqlq3siqKsyA8wY+Ui+biePMDhXZpGz9ndk3OgXjWc48J4RncJ5bs1s3IcxkZUcwDioUlLgNNcnrVFedp0k3FiRHrNq0IzgXVuDLA3nYDLJnljiePIVd6fqUU8YkhkSRG5MjBgf3irEGmiiigCiiigCiiigCiiigCiiigCiiigCiiigCiiigCiiigCil+t7QW9nH1lzMkSdhdsbx57qjmx8wBNRLbb3+ond0m26uE8DeXalVI8cMXNj2gnI4EECgLjV9cgtYzJcypEg7XYDPmA5sfMMmoh9vr3UDuaPakRngby6UpEB+dGh4ycvPjhlcVnudldPsCLvWbv1XPjINycrkcxBbDOfiwceas150g316N3TofUkHL1RcKN8jsMMPIDxE5HxVDaW7JSb4O+82PsbPF3rl2bubs9UHwAe1YbYeyHmwRwzgVnvOkS9vBuaZb+pYOXqm4UA48cMPLlxBOR2HFSkMljBK8109xdToxV554ZXVWU4IXwd1QG5c8Z4Gr1HyARyIBHDHA+Y8q555muEbRxp8iCw2LiWTr7lnu7g8TLcHex24RDwUA8Rzx2U+kkCgljgAEknkAOZpNtncTR2bvbtuOpUk4BO7niFyCN7l2fFxqUm1XULu1ARDFGsJaWZwF6/C8dxd3O6w4+COOeY5HFRc92zS1HZIutJ1eO5iEsLbyEkcQQQQcEEHiDS/WNj4Z3Eq70FwOKzwMY3B5ZJHsuHDjxx2iovY6e9hhE0Cdfbl2V4RjeBGMyJwzn4ifFjtFBsJq91cSXDzNmMPuqjKFZGyfAAABwBwOc8R5jUuDg24vgKSls0OrTbm9sl6vUovVttyNxEg3wv8AvoeRGO0dg4ljWqx2QtbkG70C9NrIeLLEd6In82W3b2B82MD82tlT9/schl6+1d7S5HKSHgG7cSJyYE8+We3NaQz+4zli7FBF0kXFiRHrVsYhyF1bhpIG8W8BlkPm4k+IVdabqkVxGJIJEljbk0bBgfGMjtHirzSz6TJ7UdVrMAeI+D6qgTeQjl+Wi/sk+Ycc4C9tbU2Bt5f6Zod36ld/9QQ8EhH9l4eQI5Y7Pzc10pp7oxark9IorzqLpGubFhHrVqY1zgXdsGkgb9YeyjPIeMnPACrvTdUiuIxJBIksbcmRgw4cxkdo8VSQaqKKKAKKKKAKKKKAKKKKAKKKKAKKV6/tPbWUfWXUyRL2bx8JvMiDwmPxCo07WanqXDTbf1LAf9LuxhiPzoYeOeHEE5B7cUBZ67tJbWUfWXUyRLxxvHi2OOEUeEx8wBqL9eWo6l4OlW3UQH/TLsYyPzoYf7XAghjkHkQK6J9m9L0si61W49VXR4h7k9YxII9ptxnChuI4HdzzArLe7eajf+DYw+oYD/69wAZWH+xDxC/vyPERUNpbslJvg1zbK6bpp9V6tc+qrk8Q9yd7iDndht+PAHkMHHZist5t/qF94NhCLOA8BcXAzIy+OOHkvmzkEY4isOn7GRQsZTm4uTxM1yxkYsOAPHOMePnw51mj2qlMAfdy5tIJfBR3HWXHWDeKoCwjTqiTjnnHirnlmb8pssdeY2absdFHJ10xa5uDxM0532z/ALIPBR4vF46fVLXG0z9SsqkBd1S2VAZsRCRhGjEFmJkUAf7J8dbNUvnNtKoP5R5WtkZRy6xt1Xxn+yjZP6hPCudqTe5qmlwY1jaTT5nXiZJXukUf2lWXrY1+NlRf/wBqpoZw6q6nKsAwI7QwyD/A1P6FpyRXMgWONQFZQVsnhJAZeBuCxWTl2Ab3PsrZs0d2N4CeNtK0Q+TOJIh+6N0H/DSQR91n8pNbweN+vccfYQYYf9Vov3ZpbJ4FlfQH/wBBZgvDH5ORDLHjzAPuf8BrNtRJfw3XXWsayo8SR8VLlCrOxG6GBGd4HPHkPFWW0a6aK8nvkSIPbGIL7WX3d8qSCzbvsyB2ne5cKulsiG9z7sLe9Tpk0gGSruVH5zbqBV+MsQP305sbH1JNbrnIlg6hic5aWEGRWPxgzk+fFSuzqSvpmLYI80d0JWjYg7wXDKN3IxxCNjPHcPjxWm01DVLqWJJIFjVJkkZzE8e6EOThmfjkZXABzvfvq0o7sqnshztrqM8eOod0xb3Ex3BFzi6rdZ99TlRvnIXic0rlvLwGQdbc+A0q/wCh8OriWQZ/J8SCcnHZgDjW7byBWzvDO7Y3rDzMPU+DWW50mLen8AcJLgDieAW2Rh2+M5qI1SJd2Y59bvUaUZlk6uMTKknUbrqqo0yybigsN2VSqrx4nPKuzZ3TG6wy2U72k7AyRsFCxXMecEPbgkLuMxXHYCpxk1rfS4limcxqUgmhmZWyQU9TxCXI458BmbHjUV02um9U/gY6yOQxxuS3gyqN6NHbjiO4hZd7h7PjxYjFlKlsVruWendKpiIg1mAQ7/gCdAXt5M9jDiU+I57ScCtU/RpCx9V6NcmzkcBgYCHt5R2b0XsSOJxjgM5wTWO2njuYQSoKOCGRwDgjg0brxGVIKkeMUmi2ams3MulTmAk5aByXgkPblf7J4AZHIcBirxzriRWWL1RRx9I11YEJrVqY1zgXdsGkhb9dfZR9g8ZP9kCrvTNViuIxJBIksZ5MjBh5xkdvmqE0jpZiLC31SH1HKwIy+GglHbuycgPM3AZ513X/AEWRhzc6TO1hMwz+R8KCTxB4fYkeLHAZzg10cmJf0V5zH0i3VgQms2pRM4F3bBpIT53X2UfMDxk/2QKu9M1aG5jEkEiSoeTIwYfFw5HzUBrooooAooooAqM6T9euLeG2S1dYpLq7jtusKB+rEgbw1U8Mggc/P8dWdQ3S7os81nHLbDMtnOl0FAyW6sN7EdpGd7Hbu47aA56T0Z2lqTc3HWXtyoLmW4zK2V8L8nHxAII8HgSOw1EbSdLN/OertLa4tIjwMrWzyzY8YTG4naMZbnnIpjoepatd26TxapblJB22qZU9qNw4MDwrd1OteU7fuyfdWTywW1ltLIjSZ7aF+te11C4nPEzT27yOT4wSeHx8/PT318p8Fve7N99Oup1rynb92T7qOp1rynb92T7qyf0nu2aKUlwJfXynwW97s3311+vGPe3vUl7nd3fcz+xznGM4P+GT4zT7qda8p2/dk+6jqda8p2/dk+6q1h7k6piP16x/BL3x+5W5+PnWO82hidAotb9CrmVWW2beSQliXG9kEnebOQQQxFVHU615Tt+7J91HU615Tt+7J91T/wAu41TIqDWWRy6rfbzZ3mNkxJyck439wcR2KK3abtMkW8TBqEjyMGd3tcFiAFAwuFUAADAFU/U615Tt+7J91HU615Tt+7J91S3ifqRchL6+U+C3vdm++pbabcvJhIyagoVQqp6kZgvjZctwJ4Z+IV6H1OteU7fuyfdR1OteU7fuyfdSLxRdphuT5PLrDS0ilSVRqAZGB4WbKSAQSmQ/Ijgfjq39fKfBb3uzffTrqda8p2/dk+6jqda8p2/dk+6knjlywnJcEVtHrPqnG5Ddx5hmgbespHys3V5K4kXDDq+3POskmpzEuSs/hs7H+rZuckYibH5f81Rjz16B1OteU7fuyfdR1OteU7fuyfdRPEvUXIktI2j6tZBLBdyGQjO7ZOg3VRY93BduxfH210WuoxLG6SQ6jKHRE8K2I3RF7Wy4wd8cDvklsgceAxadTrXlO37sn3UdTrXlO37sn3UvF3FyJrTtp44VIW21BizF2Z7d2Z3OMueOBnA4AADsFa/XynwW97s33066nWvKdv3ZPuo6nWvKdv3ZPuqP+XcnVMnr3auGZCktlduh5q1oxHx8+fnpJpu0Fxp772mreiLPhWtxbyPF59xslk5k8OJ7ScYq86nWvKdv3ZPuo6nWvKdv3ZPuq0ZY48Mq9UuUU2xW1/4ShfrLWWBkwrpMh3G3gfYMwG+OByCARwyOIpJtB0YxwdZd6ZM9hOqlyIuMUm6M7rwnwcYBxjgM5waydTrXlO37sn3Ui1jWdY9UJYx3sVxNMpDxpbooijIwZJX3TuLg/H4uYB1jkjJ0mUcWj03YXWpLvT7e4lx1kse826MDOSMgdnKn1KNktB9RWUFsX3zCm7vY3d7iTnGTjnTetCoUUUUAUUUUB4jt10exR6parztL6dneHeZQkoXw2XHINwPDiMEcsAOvxP6X8HP003p1KarJBcaheG+1Oe3aC7kWBRKQEQcN6MEHcP8AZ8HHKuzcsPL953lvRrly23s2v5NY8blP+J/S/g5+mm9Oj8T+l/Bz9NN6dTHV2Hl+87y3o0blh5fvO8t6NZVP3P5Lbdin/E/pfwc/TTenR+J/S/g5+mm9OpjcsPL953lvRo3LDy/ed5b0aVP3P5G3Yp/xP6X8HP003p0fif0v4OfppvTqY3LDy/ed5b0aNyw8v3neW9GlT9z+Rt2Kf8T+l/Bz9NN6dH4n9L+Dn6ab06mNyw8v3neW9GjcsPL953lvRpU/c/kbdin/ABP6X8HP003p0fif0v4OfppvTqY3LDy/ed5b0aNyw8v3neW9GlT9z+Rt2Kf8T+l/Bz9NN6dH4n9L+Dn6ab06mNyw8v3neW9GjcsPL953lvRpU/c/kbdin/E/pfwc/TTenR+J/S/g5+mm9OpjcsPL953lvRo3LDy/ed5b0aVP3P5G3Yp/xP6X8HP003p0fif0v4OfppvTqY3LDy/ed5b0aNyw8v3neW9GlT9z+Rt2Kf8AE/pfwc/TTenR+J/S/g5+mm9OpjcsPL953lvRo3LDy/ed5b0aVP3P5G3Yp/xP6X8HP003p0fif0v4OfppvTqY3LDy/ed5b0aOrsPL953lvRpU/c/kbdjt6QejmwtNPmngg3ZI+rwTJI3spEVuDMR7FiOVel9H2xiWMG8W625nAeaZskuSMhATxCLyA/fXlV1Y6bKpSXXLqRDjKyTl1ODkZVkIOCAf3VddC+oNJFeIbiS4SK6KxPLI0jdVuLukE8gcZwMDnXRhuqZnI9GooorcoFFFFAFdV1KVRmAyVUkDxkDIFdtFAeQdGtrFNZyXtz1cslzLLPKWRCIyrMCoyOAwu9++uzZna+xvJliWy6oyI0kZmghVZQpwQhGd48+X5reKunpC2Gt4761WIywpqE7rcRxSsqPhd4ncHAE8j2ceQPGmW3WzMB09iqdW1lC8lu0ZKtGY0yFDDjundGR5s8+NcWSKUt/X4NovYU7L6ctrqM2nyxwzo6NdxSGNN9Az4MTgg8PF8X+1haLXLm1tmjQ2fWvLv7qw28THEYBYnOOHhCsfRvoEcVqlzl3nuoo5JZJHLscjIQE8lGfjOBknArTtB7vsf1Lr7MVZSl4iyRj/AA3b+SrjukHp0fhu38lXHdIPTp7SXTdoDLe3VsUAFsIiGyct1q7xyOzFYrI3expoRw/Ddv5KuO6QenR+G7fyVcd0g9OlOrbeSQi9IiVvUksMa5Yjf67OSeHDHCtlztsptLe5hUMJ5o4SrHBQuSGBx/aUj99X8XYio9zV+G7fyVcd0g9Oj8N2/kq47pB6dK9T26eFrgmJTHa3MUMjbxyI5OcuPGCQMeem+0O0Bga3jiUSSXMwjUE4wmMvLw5hRg/vpctthS7nD8N2/kq47pB6dH4bt/JVx3SD06W6XtLfXIkeC3tyiSvFl5nUkocZwEPjHbXbebR3a3MVskEJleAzNvSuFUhipVWCkkcuzx0uV1XyKRt/Ddv5KuO6QenR+G7fyVcd0g9Ol8e20kUtxDdwKrwWxuh1Mm+rovArxAKtkjn5/NnrtdrbwxQTvaxtBMUz1ErSSRrJyZk3cHHaAeHmqfF2+RSGn4bt/JVx3SD06Pw3b+SrjukHp0q1nbx4BfkRK3qJoFXwiN/riM54cMZrsvNrLq16uS8tolt3YI0kMpcxb3JmUqPBz/8A3IF4u3yKQx/Ddv5KuO6QenR+G7fyVcd0g9Ose2O2vqJ4kWLrSwMkmCcxxKVUvw+M8+HCtO0e0ckLWqW6RytdMyqXcqvBQwbIB4EGoTk625+40ruc/wAN2/kq47pB6dDa7bgZOlXGBx9yQenWey2nmW6S2vIEiaZWaF45C6uUGWQ5AKkDjVDdewf9VvqNVc2uUSopnPTLS1nhjmSCLclRZFzDGDuuARkY4HBqT6PtMinmvriVYy5uGg6nqk3YVh4LhccCRzPbjx5qn2J97rP5tD9haj+lHZ+ONobiEyQy3N1FbStFIydYkgfJYDgW8Ecf4g1rHlxMn3N1htnYS3SwCz3VeV4UmaCERO6Z4K3bnAA7fCXlmtOhyPputCBdxrfVGeQKq7rwyRLnkOBTHD955bvhM7zYa1ayFn1e7FHxQqcOjjJ61X/PyTx7cnsrB0I6BG9qmoyl5bqUPHvyuz9WiOy7ke9xAOMnmeJ5DhW+Gm7iVnxueoUUUV1mQUUUUAUUUUB590jn+sNI+Xl/litG2Q/q68+az/y2rN0jH+stIH++nP8A0xW/aZM2V0PHbzD/AKbVxZ/OjWHBj2CP9WWfzeP6q6NoPd9j+pdfZirs6PT/AFXafILXRtVvpdWkoilkRFuFbqkLlS6xhcgdhwf4Vg/M/wBzReg0qHnvhYandTTpJ1N1HCUkSNnCtEu4UbHI9tUPrj/Rbzuz19G0f6Ned2esoxlG9uTVtP1PP9XsJp7PUbhIZR6quYWiTcbrCkRx1m4OIBzn91bNrtmZobpDbIz29zdRTSIiluqmjbjIAPYqysSTjmPMKs/XH+i3ndno9cf6Led2etdc16f7b+ilR7ifTNFMsuqxyoypcSAAlSAwKY30JGDg9o7RWHYawuJbhZLuNkNlALWPfB8N8sHnUsMnKBV3hzzVN64/0W87s9Hrj/Rbzuz1S501RPh7nn2k6LbYl9WWt6ZDcSkGOK53ShbKkbmB46by6BHc31qBFcJbpYlQSJYipVyFRn5hsDOCcngaqvXH+i3ndno9cf6Led2eruc3vTIqJIaRpU9hJewRwdfJJH1kE8iM4lUc7aZ8gb2AcDIBI84FJ3SHwG02G6t79nTejCyrGDnwxKGyBGOPL+GK9H9cf6Led2evvrk/Rrzuz0U58tCo9yE2n0qZl1gLDIxke0Kbsbnf3Su8U4eFjHHHKme1moPfwJZ29tcgzOgeSWB40iRCGLksBnly+PtwDT+uP9FvO7PR64/0W87s9Rqlt4eP6X9E0u5JLs3c31xdziU2yNm0VZbbeLwKBkrvFSFY8cjt7eFYrV541sFmgnY2NzNExSGRt6NVxHIoA4rjwQf9mrr1x/ot53Z6PXH+i3ndnpqnxp/1URUe4heaS+1G1dIJo4bTrJHeeNot5nXdVEDcTxHH9/mzY3XsH/Vb6jSz1x/ot53Z64T7QZVgLW8yVI9zP2is5Rk624Lppeo02J97rP5tD9haRdK/tNl+0rf6paodkrZo7G1R1KulvErKeBVggBBHjBqe6VfarH9pW/1SVtHzmL4Ld+2kPQYMaNCPE8w/6j0+NJehX3rUfmzzj/qNW/S+pTIXdFFFdhkFFFFAFFFFAed9Ip/rTRx/vLg/wjWm2trm2nHjhlH/ACNSXpF999G/Wu/5cdPtSGYZR443H/Ka4eo86NocCTo4P9V2nyQ+s1SAVL9GLZ0q1+TI/gzUbYWizXFhE5bckmlDBHeMsFgkYDeQg+yUHn2Vlp1ZNP3JctMbKndr5UXtNsVbRWVzLGJleO3ldT6qujhlRmU4MuDggc6q9MP5GL5NPsirZcLx1bK48inwaQK+7tTO2lqJWsonLbkl2FYI7oSOpnbG8hDYyAefZXC92CtFjdgswKoxH9LuuYBIPttWx9O8kdVkTzKDplRRilGx7ltPtCSSTawkknJJMa5JPaaxbdRB4rdCWCyXtujbrMhKuxDLvKQRkHsNYxjctJo3Sspd2vlTrdH1nj2M3e7r/Nrt2EkLabaFiSTAhJJySccye2tcuB41bZTHlU+B7X3dqd27XNqFyQHuLZDusyndeeNWAZSCMgkcDR+L2z/Nm73d/wCbTFgeRXZGTKoOmUNFTnR6T6gjyScSXC5ZixwtxKoBYkk4AA4+Kuzbwn1BNgkewGQSDxkQHBHEVlp8Wn70aXtZQbtfKn26PbPPsZu93f8Am182ETdtWXJIS5uUG8zMd1J5FUFmJJwABxNa5cDxq7M8eVTdIoa+7tItuZCunXZUkEQOQQcEEDmD2V0J0f2eB4M3L4Xdf5tMWB5FaZOTKoclHionpT9rsf2lb/VJTXYuARx3CKW3Uu5kXeZnIVd3A3mJJ/eaVdKXsLD9pW/1SVRR05KLXcbLekXQwf6vcfm3dwP+fP8AjT3tqf6Fz/Q7keK/uB/9qf8AGtul5ZXIegUUUV2mQUUUUAUUUUB5x0ie/GjfHd/y0qgvB+Tf9RvqNT/SH78aN8d5/LSqKceC36p+quHqfOjbHwSvRNJnSLb4pB/CWQf4Vt2i926b8vN/dpaXdEB/qi3+OX+bJT7W9n1uTETJLE0LM6NCyqwLKUPEqeG6SP31RSUctvuGtUKOG2fvdefNZ/5bVu0v2iL5NPsikl1sT1iNG97esjqUZTLHgqwwVP5LkQaoYIQiqo5KoUZ8QGBmr9RljkqimHG4XYi2o9u0/wCe/wDguKc6l7TL8m/2TWPXNCW6EYaSWMxSdajQsqsG3XTmVPDDmsL7Hkgg318QRgjro+IPMe1VfBnjCNMplwucrRo2M97rP5rB/LWs+2fsbT9oWv26caZYLBDHChJWKNI1LYJKooUEkADOB4hXRrmiLdRqjvIm5IkqtEwVg6HKkEgjn5q5oySnq+50NXGhg/I/FSDYD3ss/kE+qvnrSb4dffTR/wCVTXSNMW2gjgjLFIkCKWIJIHLJAAz+6t+ozRyJJGOHE4XYq239zJ86tP7xFVH20t1vR1uouqdnQbyOGjIDBo2V1IJBHNR2Uu9aTfDr76aP/KqcGaOONMjNic3aOHR77gT5W5/vM1dm3nuCb44/5iUx0TR0tYFhjLMqlzlyCxLuzsSQAPZMeyvusaUtzC8Llgr4yUIDDBDAgkEDiB2Vz6lr1fc3rw0MG5n46nNifc8nzu7/ALxLR602+H3300f+VTHRNHW1i6pGdxvu5aQgsWkYuxJAA5seyujPmjkjSMMOJwdswbe+9l583k+qn0fIfEKyatpi3EEkDlgkqFGKkAgMMEgkEZ/dSobJN8Ovvpo/8qo6fNHGnZObE51Rz2U/0r57P9a0m6UPY6f+0rf/AL6ptF0ZbZGRXkk35GkZpWDMWfGSSAB2eKpnpP5af+0rf/vrK1LJaNUqjRbjnU30Kn+j3w8Wp3A/5Yqo6nOhj2vUR4tTuPqjrXpuWVyHolFFFdpkFFFFAFFFFAecdIPvzo//AMz+WlUjjgfiqb6QPfnR/wD5n8tapq4Op8y/Q2x8EX0PH+qIP1pf5j1RazryWxjDrI7TMURYk32JVS54Z/NBP7qm+hs/1TD+vL9tqa7Re7dN+Xm/u0tV0qWWn3DemFhcbapGjO9teKqKWZjbkBVUZLE55ACn0EwdVYcmAYZ8RGRSvbP3uvPms/8ALat2l+0RfJp9kVfqMUcdUUw5HO7M+s64lsIy6yOZZOrRYk32LbrPjdz4kNYX2vUAk2t4ABkn1M3ADmedfNqPbtP+e/8AguKc6j7TL8m/2TV8OCM42yuXM4SpHzT75Zoo5UzuSosi5GDuuAwyOw4NdGs6ylsivIHYNIsaiNd5i78FAXtyay7Ge91n81g/lrWfbP2Np+0LX7dc0Ypz0/c3bqNnZ67R8Fve7N99M9L1JLiGOaPO5KodcjBweWR2VqfkfipBsB72WfyCfVW/UYY40mjHDlc7sZaxq6W0XWyBiu8iYRd5i0jBFAXtyWFL/XYPgt73Zvvrhtv7mT51af3iKqPtqcGCOSNsjNlcHSF+jaul1Cs0W9uMWA313WBRmRgR2eEpr7q+qpbQvNJvFExndG8eJCjA7eJFKOj33Anytz/eZq7NvPcE3xx/zErn0rXp+5vfhs5euwfBb3uzffTDR9XS5i6yMMBvOmHXdYNGxRgV7MEEUwbmfjqc2J9zyfO7v+8S10Z8EccbRhhyubpjbVNRS3hkmkzuRKXbAycDicDtpWNrR8Fve7N99G3vvZefN5Pqp9HyHxCo6fDHInZObK4VRg0bWUuUZ0V13XaNlkXcYMmMgr++pjpO/wDx37Tt/wDupzsp/pXz2f61pN0m89O/aVv/AN1ZadOSka3cbLapzoc5akP/AHO4/wC2qOp7ohXB1Mf+5zn+IU1r03LK5D0Kiiiu0yCiiigCiiigPONvvfrSPivP5QqnFS+3vv3pH6t3/KqoWuDqfMv0NsfBFdEKbumKv5s0w/g5rZtherDcWEsmQiTyliFZ8AwSKDhQTzYDl21m6K+Fk48V1cD/AJ6sQao5acmr7k6dUaIzafba0lsrmOOR2eS3mRR1FwMsyMFGTHgZJ7aqtM9oi+TT7IrVmvlTmzfUrYrjxqHBNbaXaxNZSPkJHeBmIVmwOpnGcKCeZHZ21xvdvbJopFErklGA/o9xxJBAHtdU4Nfc1bF1Dxx00VnhU3bE+xykafZgjBFrACD2Hq14GsW3UwSK3ds7qXts7EKzYVWyzYUEnAHYKpK+isYyqWo1atUTrdIFlj21+73P+XXPYNCNNtAQQRAgIPAg45EU/wCPnoxWuXO8iqjPHiUOCc28k3bUMc4W4tXOAWIVZ42Y4AJOACeFcvxg2X+tfu9z/l1Q4o4+epxZ3jVUMmJTdsmujz3vjOCMyXDDIKnDXExBweIyCDXZt773zcCcdWeAJPCRCcAcTVAaKx1eLV97NK2oQN0hWOfbX7vc/wCXXDYSQNaswzh7m6dcgqSrTyMpwQCMgg8ao8mvhrbLneRVRnjxKDtCLbpCdNuwASTBIABxJOOQFdSdIFlgflX5fB7n/Lqir7k1GLP9NVQyYlPkndirgSR3Ei53XvJmUlWXKndwcMAR+8Uq6TPZab+0rf8Axq2NRPSX7LTf2lB/jVYy1ZLL1UaLakHRXwm1Ufp7H+Kin9T/AEYe6tWH6YD/ABWtOm8zIycHoNFFFdxiFFFFAFFFFAeb7d+/mkfqXf8AKqnFS+3Xv7pP6l3/ACjVQK4Op837G2Pgjei0/wBHuB+bfXA/+1P+NbNrYesuLCIvIqSzSh+rkeMsFgkcAshBxvKDS/or9rvh4tSuPqjprtF7t035eb+7S0iv+yIm/AzBtLspFDZ3Msct0Hjt5ZFPqy5OGRGZTgyYPECqfTWzDETxJjQknt8Ecaw7Z+91581n/ltW7S/aIvk0+yK16tJVRl07buxLtjFvtZR78irLdhX6uR4yV6mZt3eQg4yoPPsrje7GQrG7CS6yqMR/TbrmASP/AFK7dqPbtP8Anv8A4LinOpe0y/Jv9k1r00U4bozzyalszBsjKzWFozEszW0JJYkkkxqSSTxJJ7ai+kOAy6lbxGSRUNs7YjkZOIbnwqx2M97rP5rB/LWpPbT33tvmkn264o7Sf7nat6FHrSj/ANdc94esWtbOrFbyyLLcbyRswzO5GQMjPGqilm0/uO4+Rf6jURyStbmrhGuDKmyceB+WueX+veuXrSj/ANdc94enMfIfEK5VH1JdydEexz6KgVa+j33ZY51Vd9y5A3T2mqzaVyLO5IJBFvKQQSCCEbBBHEGpXox9u1H5yn2DVTtR7iuvm838tqmfn/gxFWmbF27wRMzXBZokYn1ZdcSygk+2+M12bIQdXJexKzlI7lVTrJHkKgwQsRvOScZYnn2050X3NB8jH9haV7N+6dQ+dL/d4K7upilj2OLBJue7HN6fyb/qN9RqT2X2ShmsraWRrgvJBE7H1XdDLMgJOBJgcT2VV33tT/qN9RpdsV73WfzWH+WtZdIk7s06ltVRj2XtBDdXsSNIUQwboklkkI3oyThnYnifPWDpGH5TTf2jD9Rpro3u6/8Ajtv5RpX0he3aZ8/j+o1lPbM/96GsPIiypB0a+7tXH6VGf4oaf1PdHJ/rLVx/voD/ABjNT03mZOTg9CoooruMQooooAoori7gAkkAAZJPAADmSaA8i6QddI1y2MVvPObGKQyrEm8T6oQhd3zDIznFa/xiSeS9Q+iH31ih2usxrd5MbmHqpLeBUfrF3WZR4Sq3IkVRevzT/hlv9KtcWbeXBrHjknOiq+O/fQvFJFIblrrdkXdKpPjdUjmGG58XEVWa5oAuTE3WyQvA7OjxbmcspQ531YY3WPZ21IbPbSWx1i9YTxbs6WyRHfGJGAwVQ9pycYr0SsZtxla2LJJqiau9jpJY3jk1C7ZJFZGH9G4qwIYcIc8QaobeEIiqOSqFGfEBjj/CuyiqynKXLJUVHgWa7oQuRH+VkiaGTrUeLcyG3XT+2rDGHPZWGTZWVgQdQuyCCD7m4g8CPaaoaKmOSUVSYcIvlGXS9PWCCKFSSsUaRqWxkhFCgnHDOBUJtp7723zST7dei151tp7723zST7dIcv8ARlvVHZSzaf3HcfIv9RpnSzaf3HcfIv8AUarHlG0uGMY+Q+IVyrjHyHxCuVVLHb0Y+3aj85T7Bq1v7MSxSRNkLIjISOYDgqSM9vGorox9u1H5yn2DV5WmTzfx+DmJuLZCRVCrqF6AoCgb1vwAGAPafFTDQtBFsJfysszTSdY7ylCxYKqD2KqMYQdlNKKSySkqbIUIrdI4Sx7ylTyYEfxGKnLTYpoo0jj1C9VEUIqhoOCqMAD8j2AVTUVEZyjww4p8irRNAFs0rGaWZ5ihZpihPgAqoG6ijGDUp0kaoRdWEaQyzPFL6qKxrvEomVIA573H4q9ArzvU9p7Ua1BIbiLcjtpo3bfG6r73sCeQPmq8G5St7kNJKhj+MSTyXqH0Q++unoy1wnWL5ZIJoWu44540lXdZVhHVsWHnLcCM+xNO/X5p/wAMt/pVqbtNrbMbQJObmHqRp5j6zfXc6zrWbq97lvY44rbB5uKKz45PY6K+A19rsMgooooArHrHueb5J/smvmsXckUEjwwmeRVysQcJvnxbx4CoW82w1eSN0/AjDfVlz6siON4EZxu+egFfRvs9bSaXavJbwu7I2WaJGJxI4GSRk8ABVL61LP4Jb/Qx+jUjsxLq1naRWw0h5BECN83USb2WZs7uDj2WOZ5Uz9cWreRW75F6NcMseRybRspRoW9IeiwQ+oGhhijY6jbqTHGqEjwzukgcRkA48wr0KvNdp11a8FuDpLx9Rcx3HC5ife6ve/J8hu53ufHlyNOfXLq3kV+9x+hUSxTaWwUkWNFR/rl1XyK/e4vQo9cuq+RX73F6FU+hk7fgnWiwoqP9cuq+RX73F6FHrl1XyK/e4vQp9DJ2/A1osK8620997b5pJ9umvrl1XyK/e4vQqf1i01S4u47k6VInVxNFudfE2d453t7hj4sVeGGau16DWrN9LNp/cdx8i/1Gu71PqnkqT6eKs2p6Vqk0MkX4MkXrEZM9dEcbwxnGRmojgmmtjV5Y1yNI+Q+IVyrCtrqgHvVJ9PFX31PqnkqT6eKq/Qydifqw7jLox9u1H5yn2DV5XmWzUWq2b3DDSpJPVEgkwbiJNzAxu9u98fCnvrl1XyK/e4vQq88M27SMdaLCio/1y6r5FfvcXoUeuXVfIr97i9CqfQydvwNaLCio/wBcuq+RX73F6FHrl1XyK/e4vQp9DJ2/A1osV515/wBHGhW81rK0sEUjeqpxvPGjHAfgMkZxW/1y6t5FfvcXoUn2XbVbKJohpLyb0skuTcRJjrDndxg8vHmrrFkSexGpWWfrUs/glv8AQx+jUl0q6BbRaXO8VvDG4MeGSJFIzIgOCBniCR++mXri1byK3fIvRpPtcNWv7SS2OkvEJN3wxcxPjcZX9j4Oc7uOfbUwx5FJNhyjR7LbewX9UfVXZXnke2urgAfgNuAA92xdn/BVfs3qU88Ae5tjaybxBjMiycBybeUAcfFXcYjSiiigCiiigCiiigCiiigCiiigCiiigCiiigCiiigCiiigCiiigCiiigCiiigCiiigCiiigCiiigCiiigP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data:image/jpeg;base64,/9j/4AAQSkZJRgABAQAAAQABAAD/2wCEAAkGBhMSERQUExQWFRUWGRsaGBgYGB4bHhoeGhoeGh0gHxsdGyYiHhwjHBwYHy8gJCcpLCwsHB4xNTAqNSgrLCoBCQoKDgwOGg8PGi8kHyQsLTQsLCwtLCwsLCwsLCwsNCwsLC4sLCovLSwsLCwsLywvLCksLCwsLCwsLCwsLCwsLP/AABEIAMgA/AMBIgACEQEDEQH/xAAcAAADAAMBAQEAAAAAAAAAAAAEBQYCAwcAAQj/xABGEAACAQIEAwUFBgUBBwIHAQABAhEDIQAEEjEFQVEGEyJhcTKBkaGxFCNCUsHRBzNi4fAVFkNykqKy8YLCJCVEU4OT0hf/xAAZAQADAQEBAAAAAAAAAAAAAAACAwQBAAX/xAAyEQACAQMCBAQFBAIDAQAAAAABAgADESESMQQTQVEiYZHwcYGhscEUMtHhQvEjQ1IF/9oADAMBAAIRAxEAPwCY47xCuQoLxZdXdgKuqOWncxF/WLRjeCaT0l1H72lALNYOG8XivYgn4DGOe4ksSFgKkDxRvYFB09qbevLA3FlV8vTcKdQl30jaOg/L1+PUnxXqasOLX/uLXea89nihQkyDHPlMEiOeBuLCkKh7oM4ABLTI1TJjlEWw44ZmKeaFNaijTDCAICkBdMDoYJMGbnyGN2X7NUUrd27VVJOiSdFwNWq4I0kSP/SCN8LFRaV16/f37vGOAZN8R4i706aMuki03EgbfDGmvm7QJPTBXF+HsuYemC1RZIRiPaE7jcWtccr43ZWklNgugFz7M8jcAYcKihQRnrEWvF6cVqqQRqBHslSQR6EQRgetmG2nbpv7+uHfEqb6fZJKkS7bC/IzzNrCwwmzQfVp2MwRG0dZFsOpVA2QJloVlc8zlVaWJhR16AD6Yq8nn6ilfE6N7MrGxHMTyMH1t6R+SQgh2Vi0jQVIEEMLmQeU2sduWLXhlJUogd4oBMkMQrAncGd/da+I+M04xcwNNjiauIcQrUzopoNIJIYc94JHLeYPO2Mcnm0p0w5g1SSb3YjbfcCxn/xgviWYp93FNgzElSR7PnebnYYmNUazTRm/MxvA9T5TiVA1RbEW99bw7kYEd1uKliNTaee20Hz/ALYfUuKF9JUMB1YAfKf0xOcERTCsWJElyD4YMGC17WNo6Ye16cBrcxETMR02PIfDE9VQTov0M7IF40zXGlA8TsTAAjfzuN7YW8Z7SsEXu9VWW0qxEGSCwDLsTYgEWN9jbChctWzDlFUhdpNgDBO8wT8YtgDL8GcBgjN3tJ50/lZbqdQMWYafQk8sPoUdOahsO3SEGMc8SerCow8TgHTzXyPQ28jjdlge4dtIUqCfIwN/MW3wo4lxdqdUg+3qHeA7gxBF58jjejVDRLAmHYNqudQtqHVFEeWD5Tf9YsJwPeVdLiS6A0gIBJqG2+/OBBwn43lqburqwVSCW1NNkImBEiRJvfeI2x7gvZ7XTR6oOmBopknSfD7bczJuByHnt97RKdS5WiKaiNYMQYWQARBMEn/pJvhYTl1NNye/w7xlsRJmqz0SzUiKasQFIeGIAA1Eb33iOeCsv2jzVPQC6vcaTEzBtNh87/p6vwp6SGlNJVYAyV8XMGG3BHX5c8DulSmqeNCVYQVkMVg/ARN8P8LAAgGARGeXpOFZqpAuxgcr8vLywtrZ8lj3ZgwAzgEBfnc+f15sM3nUeFJY0yoltrlZNtzDTcb4y4fwamUZYZwzAtcgDSbWiW9PTbGJUVfE+/0hYi7K5sU4VgY1GQbkk+Ekz4oZCLeWG4d8vRrawWpgP3ZaOakAcza3vkYUVuHk13LAqN5JEgR4TvvsYwx4vxkVOH1A8GpC3GqI1ASNR35RJ2OKGGorYXBIv851jBuzFdUoFmcIYIDnkbRG9/PC4cTcFmLK7mfEQDyifM+Zmec4ccB4IuZy+mp4VQAqZiC0b+W+NqdiGBIZgQICkDfrYkcsUCtTWsbnPvrNcdJNzrIO/WCSffjbUJWIgTtvf3TcfHBbcOq02ZAjFRJIiDpF5IkxIxgM7SbRrBMC4ACgCdwblmjmbdBGKlYMcG/1gWm7huSqV7qVM8mcKTHMajNpifdio4b2Gq6PEShnbVPvt1wp4Xw2hXKJTqlGkgI4uRuLzE2iP3x0fhnZ9KdJFdVZgLkSJvbbnEXwxRc2mET8708qzsQoiJt58+WHeRzaUWWnVDDUomTKXsd4sbyLgYCymTqaJ1QFBIOwBBv1g2G45YZ8Tz+Xr5RtZ7uql08GqSF9mRtqaB6X5Y8o/wDI2jpNU5sYm4TlZrVKKsYVzpj8QUyecTpWb9MWVbgiZmjVckkIrVNZqQS6iLsZ5SL+UYU/w34aG+1VKtEVO6RSA4t4r8wRIGluRjDgVKH2KtQju3NXUFi3iIiGiSNEiTykXw2tTQOC5yBftNNg0QZlXdnCAs1EDSZvBHNR7RiRIFyBgPNcPqUgrVFYbiWGoGf7T5YPynFAKjEaWpqQikxKlZYENF5Z2v8ApimTiNOsadJ1IZjAkAjfqbch8cQl2VgoGP6gqATmc/4lSrpTWHmkQBbbrB8+fuwTlMlSeg7feF1K+KRbVYapiRbl85w7bso5rVaKrrq0j3sdUOlhAO43EczhdnWZpBhdMwBFplgBtaTe1pxVqIABwfSLJIxNmY4YaFNHX8RF9U6SBNl57mxwTkq9alpq0vvwssFiGAJghjAsZtE35WwvyOerr91VKvRaVILAhbm6svhkGDvtg7LPSNSFgMAZVSSDaZEmAbmwB39cIsyX12J7+9oQa0CzuYqZ/MlRSWmzE7yCo0kkEkAxYm3wwTxat3NNaSLTi8VCTcGQ21mEjf8ApjfGujwitnmqOX0GkoNMHZuUaiYBgH4dL4XZt2zFXTUYUYAhGVtIAW3hUWDeS88VinqsT/UbpuL2m/gmddqpRT92Y1HSYsOUWBMDffFV9tZCviBLECW6emEvZrhj1FqISIVWKgAXYyA0a11D+q+w9MMMlR7sTUrajvfczz0m8DflBk2xBxVJbhjt2/MSbgxhV4qwbwqwCW1AwgMC1rloImx3GFGbzOYpspspe5JDLqY3g23AhQAYsBY4Hz/azWtRaVPSXqai0zMtqbls3Tl6DFBW4lVzNVjUqrSWkkM1HxN96A3d094cCzOLiww6hQAS7eW80CIqGVOdplyVFUSo8MTzltwRMgRBETjRls2wQ5epU7vVVVagidNNZLFSNwb25nTgziXGWqVVo5VO7RIUBBqMRpGwNoPTe84Az/DKuVzNKmVpiqrawCQwUsAE1XtB8UEgSMPR2JNhZen9/GGpl6nFlNOiIKqwijQpia9RQSoJJEU1gCel/EuF3EOzq06NetWVRWPjDAyKcGVVCTJAgAsbm5xjks0MuSKcF4HeObs5PMnkCTIUWHLbGGe7SOyrTJlbnabG0GdxiGrXq6rW6+toesWhue4UtclabsSNh5mfd+2JfOcHenVKMJgkSL7CRYXFotjbQ4zprTTOlTAK3IsNxMkCeWwm3XFnw3OI1M1dKtO5b8RG3w/TCGrPQsTkGbvtIalmnpixHQgiQOdp2P8Ahw47NcVIbSy2AsWWR4r9N+Y8sB8Q4gDmh3YNZiY0r4gSRsNPO20Hb4UFLiBakdQAgRpBJMLsPZG3LkMHVF1yu84iLu0HCFB7ymCwqAGbxq5g8h1H9sKeLKi5BjKlmqIIuCm5gyIMxuPPFZl862k0XpudYLKCSDblqHsn1xHdtMtTp06CUzJZySeoi3w1H9sUcDXbUtNvl57zgekouzuZWnR1Aa/B4kPwkHqBhh3tdaTtTXvZgqNXijyseU9DbC/h/B2qZNe6qCm8gnlqABkaokb7c8F8L4qaJWnWqU1eAItcNYX91xhdZS7MygGxzMc5iXh3bU0mKVAykkhiZESTPhPkbQfrj7Xr5XMFTpWmymDCBQ0neRv1v1jB3ans/l6tNatJWFUmNNMFu8MHcTZrTO0TbEbSXRqDStiCp3W0gx02xZQWlU8dO4PUTCJeZbsSKw/+HqggJMkG5Ow8j/lsU3D+H5uigRiavMMCVgdCNW/njlXZ3tHVoVNavcCY3DDmD7vnGLlP4upF6RnnePlpP1x6Q0j9wgkTmPAaNauy5dVLtUDd2Od99yABCkydoxnw3Iqa60kYyHVSGFmqa4K3sAo3Ji4IvvigftMMplTXVFGYdO6pMQoYSCddhMgGY6sJxl2Gz60KDZiACAERnI8JuWaTaWJPnEYjDoiGoe/T0xDW1tR6S5/1PLZOiKKspZmZnAYSzzLz5zaOQA6Y55x6hSqM8L7Wwna/ITuLfHGji/aBfaGl3YkM08tyDBvNt8JKGYLVAVEsTcARYb2tbl/k4mqPUr2fYCIuWN44ejoDEUnIAVdiRImNuk+uNOS4gv2nW5dT3dpEwSpEbbAlWmfrh/lqJOhHfSQCZOxB1MJAvYH6Yjfs5qViquNRYKu4kzFidvfhPDksSDOyJYZziVRWpZ1ajF11JUsSppXn2QIIBBBne9oto4twCmKtI0auugfEauk6hI1QxWYBAiYOmLiL4V5DilWglQKRBDKSyaiVB0nyCm8SDzwP2dz9RWOXLMaZnSNRKKd4I1DwkjflbzxYDcZyRCuGE+ZnslXoksUmJIFySBuY2iLzPXpjSnB9TXsUgMNJABvbrqw4XiFaj4qiSrEkyCQwtM3uB0kXidsY5+oaoYKYDEMSBpuTNgN5M/DC3rGwt69oJOcQHKcUNLKlXdyHd4VW/EoAUsYnTLPa+qNsPc3Up5ug71ETvis09ZIcKDACP+ICNmA33xL8WolKYRjIseW/kOQ/b1xjw7KZlrKNIIgOwIgT+E7/AAw0VPBrUgbx18XGIRRz+ayqmnUVhSZgRNjTcTpIJ9nqeTD34ps1xmihDgMKmwTT4oNwCet+mEa0Bl07uoZZx4iWOkA+/wAhyxv4I6LOhSyJL7zcQRuLiOXn8YaxWoNRG3UYB9/WKZr5mihWoPWZdBa5ZgYlYF5MjbmPXywRmEKBjRGikwlnjYNzUTMG2w5Y0Z3P1GZu9NNUZr+ETBg/l22PywkzbfeNoaVHs3Jt7+Xlg1pa29kfjMy1zKKhx9aR7uiRRYb1oJdrAbkeVhAAk2wPmMgwJq6jWLG7bjb8RJ3m9/njavD3zba6tVFJAuFOmOQsLNv+98N+zlI9xxCiPvO5jQET+ZqbTJtJGxAPXBnWV8Ge4vCz0mmhx4rE5cGVh73Yi0gx8o64PPDznMpUrsAhRlWmpI1QY2v5i3r0wLlOzGby1A5h1htQ002CmzCZuZB/p2npvjHsxxekjNCrXzdRjoarHd01Au7TcmCbG/LyOU+GtU26b5+0NBm8GznZZqIHi11HPgpruYktPQACSfdhlwjhBg/aJYIBpVtWm87D2Zn1OKTMdlKYp6qdH7dmG8LsxamiT+ULCj3Ekb4U1uzrUk72pSSikElddUnyAXUd95kEQMNr8M+B9v5hki+Ipz5UEAa0DRC6jZpteYEeY5HfGvjtZk/l6XVhfQSRPOdvK8DGFDO1KgUBBVF/a1SOkOevsgzvGN/Ec6gASmj94kEqdl6q2oEzuIN8SaillYXI636e+83G8+cApVtVOqa7gC5VmZZ8ttMThP2urzmVAp92JJVdukGOU7264rDnXVSauXFJCs6qbakHWRygcgI6ziWz1b7RxFQWBCooUqPLl/zNg+ErM1Uk7WPw+mJy5MoeHcbFGqtIbhQBeBOmbn9OsYD7U09WbpkAEVVBOmSZAv6WIPuO2E/EKkZmoykLDkA9Bt9MFcU43pOWYFGI1SAulhJG7R4hzB33nDeSVqa03IN/SY+Gj45R6OnS2pXIN7QRyJMxHlhL2yRBXpugPjTxRtIJG8XPUb4b9pcwHydKqNRhwA6i3iBmTNrD4jEvneJO/wB2PZZwQDFmIBMHkCeW3lgODV2IqnfIPSZbqITwPuXdQ4ifxKYYHl6fDHZeFcNApLrZK3RzTAJHn1O97Y4flGp0yA4Ilx4t45EEfqDzx13hOXpvSU06joOgJifKDtj1FfS9jMPlOODINna7O7EUqYAUKPEwPs6VP5rnUbAb4b8QqplqHdVGADEaEEFgCJLbWkjffAvDMymXpOVc09Z8DMhMU4OkxEGWk2ggcjcYns5m6ldzUqXsBq2gARb54gKF30jCL95zY8MJ4bwl6r+BNflqCn5nf1xbDga5ejRKx3hI7wkRM3I5m1v7Y5+td6YBTepOmPagfofPptij4XxupWpN3lM1DMCdhzAAUggxeTIJthfGU3YAg46xRB6Tfxd67Uu6Ymoof2tRjaBYCxXaNvhjHhvAVfK1cyyyaAGsRuJ3jqJBJPTD/gXFaVNCKiKVcEh38J1RtJA5C0c8CUeK1aa5mpojL5mm1N7EqCE0AmZIubNsdp6DSqCwDn0wffw9ISAneYVcitGrRFYE0qgDkKLqjjwxzsblZiYjlgM5HSNGXJINQqW02IG5DmxK28IHWCcWXDOLUW4bla7Ipq0qaoWN7Cxv0tJHW3TCLJVnOXo1IXu0LFrQZZ2g9SII3jc4DiGSmLLY5/nB77bQGW1xFeV4JnalOpUoszMoYPSeNLgRZDMkkXKkDle4wDluIa8u7IdLUwA1KIM7TJi+8j6Rjp/DwKYDKApi0ecfsPljmnGuJCrmXqKEZ2YalIKrWCg2dSSCxWAG3n1xvD8TT4hdFsj0jEKk2abeE9l2zWSauCfu6j95L7wgsFI9sWI63FiBO3jOdik2kz7Ikm5mAWUc4EfEnDXsT2wpU6b0h/vCXiodXiAggnfXGkA7HTNjIA1WpSXLUlYaZrMSY8UD2dR6RFugw/iFW4NtukKotjEYo5VKRHhrVCpJYh5E2gBbTOwYjlfHjme7FCiNdjLD2Sxa4ESZg2gCTGGRzIQVXfSFbUEH5tNxyvqPoI2nCI8O7ynVrO5Ris0ySbkMLAgX5j1jE9Lx/uvb1yf4ikzCe0uXINKTodhJVj7I8ztJM8+QwqpZMkG0MsyvO3Tr7sFcMalVqM2aaofDqOkgbRuzTYDoCcfczTbK1dVInwkwwBuLgGGEww69cXKnLUJeOsFwI14fmqyVKNMgIKgVuXiVhAY73gT78EcG7OZlqVfN0mKqpaAjkM0em8bmfPGrOUKFFC5Guaa6WV5hov5WsIvvuOVV/DqtWbL1JUqjuxEiNUgA+fw3ticPTpE1DgHE44EUcP4fQejqdGq1dMsarswB5Aaibc4j5Yf/AMOaKjM1qzUkpnxjUg0oASp0iTyi1tjhE2WKtnKSOVFIws2OkQSIi4g79IOHuWd3XuqrulIKoiRM+sEgBefM+QvlGqwqXY4MFSWxG3aD+JqUXNOiFqFTDMT4Z3gRvHXEbxPjuZ4gysQiJOmTKj/qN7E/HDriefyWVRVy9NJUHxh9RvBMteTb3eWOdcR4y9epcsx1RewAJgQNz7zfHpEltzCAvKl67kpQVjJBFTu1A1Qp5lr9bRzPlhjleE6T3lbxkqV7ybgj2CTzAvMnYxcYlsnxYZeyKToBVmO4udQUaiAkAEne5mcNX4rWr0StKiKaSNbM99SkEsIBjbpYDntjxq6VGYCkoA6nrCtm8yzHH6i5gUERCbU9IIZW1biSIIiCCIjnvibyjj/UaugeBXYL5KoI+QGAs6GFd5KsA4Qnlvf1uPlj52bDNVbSYZ1aCeWrn8Yx6FKgtJC3lmEtxNmbq6mcTGpiTzuTP64FqU3iGsViL7gn1xv4OoaoEYTqO/n1+PXBHEuGGnMsTI8Pl/abYoVgraYJve8xyWZDL3bGwkhTIBieXphpVy1M1MsAhp+KGm4MrY3vH+DCCkwYgMIIN233G/pNzjpHZ4sU7uoEq01ju6kiVPuuDcwdxibiG5dmHu/0MEHScxVx/si4plguoq06l6X3Hww97GtUXLCU9piwhSbEDptebYfLmWSWkEnf1xs4dnadNAoQbk2tv5RiT9VdbMfnC1KZxvtPnRUEfdgL4acEmwjYiBIiL/scB0a1I0yGpCZBZl3C2B5x5xa53wJTy2vUdSgKVmbe1InY7RgjJKGDBRJ393SfWMWBAqab7RLGFZjL0qtTVl1dYA0Lpk2NyCD4YsbSZknD/gbp3bBVcuCEPeCYWLEEbaYiLgWvuMTvCkZ6lMUydUmAJlT8Njc+mLTI5dJaoIRqgui3AIsfMTBBO++IOMbQui9/fWDAKuds1MAaWkQ9xdgJtbz25b4ZcE4fRq6qKu6aYnuqpUVBzkR1sSIMRfG2tl102pFSU0AxZp3ZgDvBiSJ28sFcN4b9lXUBLH8PNvU3gDefTHnNVULYXB/M0GxtFueyOZyNQUskBXp1Aahy7gEoFImGJnRJAAmZnczjd2b40jUu6qAiqZDByF0kkyu8gCIveIkCbt+D5sPmKtUgSwVKY/pp6pM8wahf3KMDceyFLMU2Z1AKSdUXX0IvOwEbyBGNapzVCVBc4yN++R13t8RDY9DMOJ8RCo6rpqAqQNDgaWCggi99J5Yh8rm2DsRR7wsjFg66gFmdXp54fcBz9XIHTm0cZZye6NRLyDcHTcHTHlvfHlyKtmjXEnLmAlQDTAAmAVMQF8JJEEAgibn0VojhlLjrnrmLKFcym4H/AA8yQpayjGqwDBtZhTHJbLEzuDiS4pntQp6R3qFyh0wNQlQR4oOokHxDYbRii7RPWehqylVkRAwZFCgMoUgwxusdJ+GOb5PMVTSYqSBRKAf0kk6eR/HBw6i6cUq1BuuCD79I3VcXE71S4bRWgabpTNIiNJWRA+kDn78cG4lCsVpjwM7OjQZ0X078iCPgMHf647VXeuWastAqjCR4rlS55+EnYXt64HyWSZ6+kye7ERuQEEgfQYq1gfACMTJhPCqKd7QRRJDTV1LKsdRlIESsADe5nlh7UyC1e8VqrK4EeIkqjLI06tpELYkmDaMBdi8qGqVajFiEEAi0E7HzNj1388W+Q4Spplq7mrFwrCNMAwSLGYsQbW2m+IWfXUNO/wDveJtczn+UyzEBGPdLXN2eGA0yKh3IUyOe+9rYqewDUkNWmpZxrYLUNiU0iPDNgSG+XpgXjWWXNqwpUwqg/eO8Jpg6WRT5gJFvrg/sHljTR0JuL7AhhYAzJOoCxFuW+E1mJpkde043M00ezr/aahp6lANVdLX1fd6QSze2XkMTaCee+Bu1udKEUoI0qGa0SSOZPIX/AL8nfH8/UCKaKnvHIQONyLj3ev8AbAPaGgi/ZqDtKXapUJuYuZ5yzQPQRhdEuaiu/vz/AImgAbyEzVJ2IHiKkgSCTqY8uQJG0CwxuzfBKuVZS4BUFS0X03Hl58sV2czWRCUwtQxTcEBVuYmB6Tgip20ykyZM9RPxBtj0RWY2sMTC46TXwzsroENpJiC0STIvAO3z3OERBy65ii29P7xD+ansATvIYBf8GHPEf4iJ3ZNBWqN5wAPnPyxGdp81WY0qlZl8a+yobwq2lxJIgzvz2wdNHb92AYSDVvAc5RKUqVQkzUNQxytafWSR7sE8Ec0qVaqLMiBVtN2Nj7gGPuwFxAlqNM20rMeetiT/ANvywzyuQb7FVcAkB028p/fFRPhz3/MoF5hksu3dUai7kvMb+F5+Inlikp0KdeshadHdkvETsWleu2NXZChTqUkV9qd7E3MkiY5ap+WC89mu8aswGkpScCOlon1k2xOz+KAL3JEnuIppNN6VmIGr1O5HT+2G/Z/ihy7+NBpazAQLHmBy6xthbkcn36wCNciBeT5jlbnhi/B80IVqa7XlgJnlgKhVl0sZKamreXaZimdjI5Xjz2wYjgAC1sRfDMuQG8bEoVBBtFvwgyGAmJt8MUwdRYNq89seNUQqbAzlM4xXfVp8MMsja5klr+dyPSOmMuGiCywSTsthub35Hn8sE0aAkllOxtMGeRvM35Yq+GcNpE0m0hbWW025zEmd/XHsPW5YsRvN3xJvI0atOqpyzG4nURBUMNyDyII+OK7gfEGRgjJqZICupkxcxcdTvcwcDV8iGqFWq6Jh7mTbwwoMSIA387b4B4VxWnTWs41ik0BGYDcyI6yQJG+3LElVRxFwB2939cTdNryxrcUDEFVktcg31Anly5392A8/WzDo06F7wlaYXc2sZnwnnEWjGvhtfLiiWptLTJufD1t8fecBZriikSKbtUJ5AwViQQR5cx1OPPNBVawU3B3I9+sEuAIcmcZTFIWCCzMBo0+ELI8IMk2nl54EY1NAltDM48QlgqhpUmAfxKTvyBnGGTzCVWqUkQ0QApIu0GINyN5i/PB4100FVR3hDBBTFwyLadvam8dD5YCwRts4392gr/6m/NpUr6qGaamKRkrUEBWCjcEk7TMyPZO+EXZHKNRq18u797TpsDSUEMjE8wJ38SmDa87jDLtHxGiMupcBHJhgw2neEuLmLfMYSZmjUoUxm8uaekaRVAmXVWszDUYZbC2mwx6qVVqUdBwGwPtYGWKukZ2Mqe0mcD5GtphJSI2JhoII5E7dMc0rZoUzWpSG7xqbCLiZVidU9RER8IxZ57iq1sqTfUx1AROoTLC3OSfhiDz2lmpFZmCGsALHwxHlvN554D/5tLllkPc/j+IoWBIjzM5lWpDuEWoEpUnrkjxSsWB57EW5DCxeI1D3tSnq1PrLlQTCt4m5WF98H5jNGjl2akunVSFNjoXxlxdgdQJ3ImCPnjTS4Kv2VmFQTYnw87WnfTfyuDizUoBJHW323h3OZn2MQByzGJGlSRI1SIBHpImQYPLHUKhPnYTpeLnzPOOQsNpxy/glVqbtRL92ykypHgMeEtJMywJ2F7Yt+C5o16LU6hOtDoJZTI/KTDGZGx8/K/m8YzJV5gi1vmAdqKdOrUVmVm7wBTpkCbxbYtG53HhnDbI5hadEDSCyCLDkL77m5O/XCzO0Cqo9QytJiqONrzfqQbxPljIcWWnTnWjBgYH4r7CMYrPUyIJa0y/2iK6SYABsYi3rzxnxBaFSm1dhsCRNpIECSLlfKY8pwpy4p1iBOljvJ+QHy3xpzWUNFglU/dzqEXEjr5AXw4U3azZEHmXwYgzLq9XUAtOkTGpizRAuxANyeg8hheKJdzpJZRMWgsPS8HyxV8FpDM5lXrKSggUk02Kj2Segm/OfTFbVyGVpkP3dJWUmYXqJxYaxpnSFubRoPQCQfG+BCkaVSnIDIGIEkLIG7Mbkzewwt4w1WpSJZtQpkXM9NIudwJjFfmM+lSUlheFRQBbrJsAB5jlhJ2h4YaOWYHnEnqSwNvQYdS1eG+8Eag41CTtFTopqbywgf56n44vKpByRCAwa6pYbwjnluJOIA1DFONxf52+mLyhnVTJ5dFYFg6sVP9ZYD1tI9d8FXBteW3tiIFzVXKU9SQy1pBVgQUZf7MGHrhzwnP8Aeio7+N3plWRV5CIMztGBu1GSqjUCQVZ2Y/iusgb7WMW6eQxPcM4g9EqwMXIFp8iCOnl54WFFRbjeIZu0sOHcQRPBpmnOqGjUhiPCw5bbjl78VmQpCoobQiqdramPxxE0c87KDrASfEYm/IECCBzGKKnxemiKGJ2NzMmbiZ68vXHn8QOg3+cj02Mc/Z0cFdMEXm0z5gYCfhqn+YWUi0KTEdcacjmdTAgW3sf8nDxMypHXzjEqlkzDt2nGOE5ZnKBQVI63Bk+trYP4hxBlqUlcMzDwotMlTMwLxuTAtjLh1FUaYYU5FyDyvIgibjfztj3H277u6g8VtJBIVQ07yTMcz0x7mGcEjEYhIbEWZ5ahzQFdyHkazUAUCLEaQTHO0Drzwx4rltJdxSamEqkj8qmBy03kaWsQBMQTgDNZBAzAade9r2AN4E21RccpwR2c4xmKRIA1IRsWGkSbmCDLYY6NYMnTptNuLEw7LZtK1MQQQWlkgAFtwTJkc5sbdcUPZ7MGq1VajwywJA1KJHNiANW3O99oxK5eqorkBdCiSSqi43uYk6TP0PLD/I8TRQKaIUlzJIbxCTJm/Ob2G2EcUl6RAGTEWBMMzWXWg4UEg7lxckb3IuP/ABhiFFMLVWV2MiZPUXmREmD5Y05nMuF1d4rWZCI1b29G5EEEi2B69RWyrqzMNa2Y2iNxBO0ahaceNSos9i/z85tMrqs0mq3aaozlywqBWkiAJBNwL+QvE354a0e09GvNDQEpmkNZv7TsqsBaYkj3ycast/DstUKoT4QrLtz1RtNpA+fuYZL+GtQHUd2Y05ggSPHPi5AoRfHpVF4ZgLXuNre7T02q03xb7wHszxBqOVemp+8UuHZhamCYWT0Mbg2LYX1+DKculaSGFUU2BiGsDqHOZDC+8YY53K9znu6qgUxWWmGZLjUoKll6qfCSOuDe0HCaVLJ1FV9TrVUCWUQJBmAJJIPM2k4HC1Qy41EH+ZJVOQZL59B9knuiHD06Rc3mBq0g+WkfEYdcCyrBE8PgYmTytHz2wi4hxMvl8tROyF3+O3w1Niz4NwVO4Rg9QOUFhTZgdiLxFxHphlXw0/F1JhtZVzFvFuEjvqlVtLl9OkETcLBBU8rTI64IevqSn3dUUmVWpP3gPjHmwvz9xJ6nBVThLBqrEkikLCGEwuq50wOkzjDOcLfLlBWpgLUaO8JleguL2JAuOeJNOsfCIVjc2iJHqvU0BAVJPh1MUk87m3rgqvwpB/OpNSLQFZWDJ8jc84mcHVeEtTp94WlPCojfU41CDzCqU1dNR6EYbV+z9dEamVFRbFlVTMaiCRB5ENHkBinCiYVc5EQ8M7H1XqFGIpxszHwudrETvY4L4nkH+wAs6PTcjSZbUBMbECBYiIwxyeSqMigw471VGq8nu+8Ugn4jCRuFsELKLEsG6Wdo35DBq4v4vfu0xr2uRFyZ5KbBixAHIEiel+XpgbjOYat95TWotp8RkbyDMfLAfF84RFyGFlIJEDrEXny/tj6M47pCvqj2gV0m/wDVOLVpIniYz06eiiL2z3heSyldtJJkjnyj9efwwL2qrOyqhBBLzFrmDy35j/IxqoVqytKCsq9CZHuJjHuKMa6q1UEFfCBtMkeW+/lttg/DquJlWtTdRY5G0VVFIYCLqFEe6f1xV8TKUNAa1Wn3ZQ32a5mBsBBxN5NC9aAJlrDreBig49mZzVYCmHMwJvAUAH5zhdTJAk7tpzG7cS71u6KKHBVrMCpvqsZ57788SHG30VmUQNLSeksAZ8vTDPK8QZKyKyLpO8KCAOfK/XBudTL1NDPSAaoJJEgjqCAffPpiRbUn2xE8wdolo518tUIKxBB0kBgQbgxcGJBGKTNEswqFtWoKVkTrJAaP0wJm+H03AB1KwQInoDIgkCINpJ2OCeGZl3RaJXR3BIK8zNp32/fGkqfEe0w+IQ7hiOouYEeyNhN9/TDWhnwBAPwGF1CmHZRPIkADkPPrOHWVzWhAoAPp/m+IeS1VrsbRQnOu1nEKqPCmFEEeU8/iPlhB9vNUBG8yLgX9568ycW+Y7PVKjGp3RnWAAwiRUUI17TER5WwofgDBWRFnSKNR9U3WCTNpFyWMHYY9am6hbR9IKwvJo5ggQS+s2sdxy5dYxtGbOlmmHJiRI2328rcsVbcAfLhq9RdaoSikSRTgm2lj7OkrBJsSOmPmd7LtSRRoLvVUABbnvPbIPO41bwABJwR4hdobKAN5IU6zDx3IDR7XlfzuJvip4VWFd6SKxp6gAV1eFQtvymNzc8gN8auCdkTWp1VUqas07EiwLHVvEOumD6kc8M+GdmlTMNRqFabLTp1NStIn2SJIuCfFBwNWui38oupbrOicM4FRphAQTpA2sCeto33sOeGmbySmhUp0qFIBlK/8wI3gnnOJ5uKKpl8wpPQLA+AxmONar0gGHMzp+uPINVr3UY7/AOxEhwMCH5Js13jqNPeLTpBgm0AvGxWPT03wNUymYk7/AM1iSQI1nUNy8zJCxHv54+PWYnUoWTEkVipttdT5405GrURgHNVVNUGBVDr4nEEg31ajM+QwVw29/WGHViBmTPbnhtdVFaoDCuoDGBunkbXAE9RgvtVkKgyrVQ002NORb8wA+H64P7X56scnV1VqjKoV9L0hfS6tdwOUf5OJPMcYqVeHsneN3dOqg0G+7Np+GmMU0wrBSL4MbdXT4RDSyTP9mMiCXUdbQZjpf6469whc0tKkv3QARYmgzGAo3MgT78ct4TSFSmqFtB1HSxncggCw9TjqfDuN5+nRSFR0CgA6lm3WRguIYYDGHWtpEKbvHrd2yqy1aYLDSFtTeDb+oNp3/DthhxSqtRCtWnTZSjIfFsrRPkLgEdIGEY4pmGrd5UotJQLdQywCW/Cyxc/TG7McaUgB8sW9EYD5uRiU1Lftb1/qI122PrJvJZj/AOX1aQplqikUy0+FAlVXMHbxsNZO7SOgxTvxioajGpTNLvFbSqvJNlmSLW0lgCI8TdDiaqhKlfMeB6dOsqaJJULUUC8c5Cjl1w8zwymjWNxDWqTLahBEER6wfQ4Mu21947UcZijh+apU3o2qnTUVrNMd2KtOIteyCAeuN/DuIaTl3+80OtdDKi/3jVliXJuA/TlvhrRohcyVpFEXSrHUh/M4gFGM9dURt1wp4ZQeplaNUd1qp1Cy+LxEB3UgiZB0mYx2ttse7wCzE2EXdsuC5d2SpTKK7MqEPSddzpDWkQOgH64R5Xs/V711WtQAEC7gAmAbDT5ieV8WvEqTd3TLKEHe0yQEIn7xbhiBN+mAuEClX1VKg0lXcMuqFBkDnBnwjHCswTImA+G7DaS2Z7EZlhU/ltoBYlan4faJHpcXjCFeIyqnUIRdIUm7AE3PnuAYFo3xa/xA4jTpZUhFphqnhBAkxzIaByn445jlqJhjyC/Wwxbw55qa/OMUB1wLSr7CZVTUDsyyGHh/EbwPXDLifZfMUGNb8RBdiknTrkwQRzveI+WBuwNAAtWI9ibnbwicXdDtKjWcLcbhrC3npuPU46oQGOZlY3XTIfLg1UYkQVbSSoiZ2MDoYBiJGG3C+Ad5VajUADooKHe9mv8AmWCbYzTM5amdQeBVUlL7kEmQRsRqi8beuGWSXvM0tfUV7xC5vpjTpQ3BEWPXridWJJuPhAppcEERlneEhvaQWBEACBPQcsTXHlXL5oIpILovOVG42m1x8JGLzuKr+xWJHke8+rNiRz/BXzeYqNqAFJlpklYJAu1gBBmemNDar6vtB2ET8Pq0lLqsKwMGbb72PmJjD3J8Ir1EDAgA/msfhhWuTC8Q1VqLgFVcIj6yI8MzzAKzbl8MWj5lAbNU92g/PVgCg1XLQbDczBczQJ/nH/8ATUH/ALcfaPCaGtmWoJZAhBRgCBMTIuIMfDCg9oUAZtVPSntTV84kdRjQvbBGICmiAebMf0xMCpPhQ/WNunQGYZrhg7jMZarULFGXumkwyVSqSbidHiBmdh5YA4GKIV6tasyimNFNxYsilgCzDZnUIImfCI3jGXabPLUoFlqU9YDLFMx4WiSJ6FUb3YG4nTpGs2WV/unFJ2J9kJTGjSNN9RZFHpJnFAuRke8fiHk4tD+zPAKVOnrqd47VEUupVo1EBmvzOqb400q2WXibr3fh7pEgkAa5Lc2/LHOcGUeMIghWFvy0V+bNc/XCKlxamnEjWMyym4ADSQLwLDmBB5+uARXcsWHQzmLYuB7+cuK2WouDpVJI8jtttjT/AKNTVdT2PMhEA8t1J+eAavahoJ0vpixZv0AOAv8AaEkwEpz56p+owoUHtvNagG3P0j8ZykohR8FA+ijH180rLPdqfcNxfrPTCBeK1Aw1BEB6r9A0/HG2tmE5Vv8AtEfAk40cMBnJhignWbeN1MxWy9SjTpU4qLp1M4QBSImDeemIvO5NKNFabVFetrplhTLMkKYBJKgavK+/LFZl6VJ7ENUPkxA/SfdhX2u4QqUA6rUQB18LGQSTysNgPPliyj4TpA6zjTRFNpPcIqaKaFpjU6sBEjT3Tb7yRPz6nHTsjxcIgXVSGgaYNQiwEbaTuL43Zbs6O7pyo1aRM3A6x4LEn/DhuOFgKIpJUIsvgCwOkt+nwwFZGq7YmugcWvFa9o1iYkf0up+Ug/LA9XtfTG6P8Af1wyrdnXPsZWhPm5/9q4Ar9kK7amanTHQKzfKRiYcPUHWTmg3QzBO1mVf2ljzZY+mMKvEMg+4U+cbe+LYCzHZEgA1EZQf6v0n9sCf7G0/zt8sM5L94vlP5RtTyWTu1OoyNf2Wj3C/1GF3ZPKV2ohRmBTqanilUWSbzvHTcieeDstwqmigGmjRzZbn1iB8sD5/KMAe5CUmgwURVIPXafgcEKRIs0MUiT4pv4h2czzKZFF9MsNJgyBynTBxM9mvtBzBFMLFcM571QUk3sXBAMnfnbfBPCqVb7xM5UrPTYEDu6riZ/MCYMHlEeuEeS4HmlcAd5oQ+B9Qsp3FjvfDkoqoIBj1phcCKuP5yrncxLFSieBQgAELuQotff0xs4nlglDaNRQCwFlknbr4fji44d2VUoRTXTN3VWA5xzbaPniS7cURRejRgghSW1GTLNA2tEL88UrkqowBCUgCOux+TRskSWCliyHUQAJMi5IEkCN8F5rsbFCo8PAR2DKFZDpUm7BiOUe/BvYrIo2URGCPJkq5IBvPK4I1fTG3j/EhlclUoLUpnvqgTRTqB9Cbud5BsEv16zhRTUxMU6ByCRJfjuRNROHU1GyMh9SwP/acUHEM/RokUu5ZtA0g6ioI3Jgby0nng3gYpVqtAhVLAAKDyBv7vZAPvxW1uyaOsuiCoRc3mdvaBFvdhZ1VBDqJqFgbSFy3F6bL4aKD3kn1sJj342cG4kKa3rVFLGdCTueZ33jmMVA7KmmDGs7xpqtG1pBItPrjTlOC1KdBF+8VgsGEBE9QZkevywvl1AMRAosAQDEGaqk52g9yO7ZAWWJIJa8RIuMUbVW/KPiR+h+uFzcGc1EZ6urRt4GPxkg8+mBv9ji1xWU+bOwPwNPAsrkC4z8pxpPYSMzoydZQqO2ot4hclQJnYHywN/oGR2+0OPJkE/NRip4X2SonXK0zUd2gNAIVt4Yg9LGecY2P/AA9AI06GMxph1v01JYfEYp5hXAB+kJlbtIviPZ+nTomrSqs6gx/LK3P9W3u9MUHBsvSYVKjiAzaaeskfdoIBgODdtRwTV7D1i7UyAlMCXUNq1Eg6IY3BkCxN8eAzNJVDjVTXkukwB/UtxHrgKjswtufP3vMAPaM/ttEQodFC7ABj82k4wq5rKOxLkk9SXn3RFsL62bQAsdSq3Kx8tyCcACvl+pPlYYn1N2iTxTA2tKirxrLOuhrrbdenztiP7VcXFOqi5cLoCyzd2Gknl4hyH1PljDNVwtwGjyGoj1jljRQ4jTYn71QItJKwfQjnb59cMpO176biFznbpMuH/wAQKtM/e0qVZQI8SgED/iEwPdh3T/ilQtqypAO+gj66R9cJRRpvIbuT0bn7rDBKcMy5Ed0Q3WnUIn3EHDjXpj9ykThW7ygo/wAQKLELTesjH2dRgfETbCzt32g7ynRRnRiHLGCxJCqfaiJuV26YUZHgyrVZ0klWgAxMgSb2FvTHu1rM6UkO5JIJEGNN/OMYhXmKFvDasTiWmQ7as1NG1INSqTKtIMXmBEzv8sMcj27QiKigHqAR+pxEuurTpjzO09LRbrhxkssi0x4mJ5zRDj3GD9cSPWI2MUa7y0yfaqlpLTHqDHx2xnU7cKoJ7pjHnH1GIGrxYKfuoMbxTA9xsPhjCrxxtDgIASpAkERI/pb6EYDnVxad+oYytX+IeVridJfTeAVMe6RjPM9pclUvMGPysPoInHF34RVqMWKalUwYYE2AmNe+/PGdbhz0iCq1k62iPfTqn/txfbprEaKjd51//aLIMLKwP/ER+uN9Hj+XCwELAc9an5E44m/Fswsl6lQQfDrjb/1qCR7/AHYPyfG65APd06o9CT8Kbkj4YxqdYZBE7XU8p109osoYsFP9Wn/xgwcdyjgCFPoV/fHJcp23TVpfK0/dUKf9438sWLZPKsisyhdQBjUtrTEz9MS1GroQGH2MHmVdrSl0UNwaiekfvjkfajNd7xJiDqCuqrq/EEMXE/8AEIxbZrjWWy9NmXSSosAy78gQp9LxiE4bkan2mlUrIw1nUmoRrJk8+pM4fwtRzqL7dI+nzD+4TqvZju0R/AGliRHKST8Lge7BtXJ5N515ak07yqz16T88KsgIXe+xjqCQfgbYIZW5RiU13DED8RNSoysRD8tw7I02Dpl1pkEEFVi422MYbDP0+Tx8cRucrmmJKMb/AIRP641LxumwMkQN5G3xGBHFVQdvp/cEcQZaf6rT270YyHElO1QH/OuIDM5ShVUBH0TzQiD7jM+6MBUOBQCtPNNPKDEdZUNikcUDvj5TRxB6idPHEl21pPTUJ+uPfageh9L45Q3Acyjhg+vz1sp9J/vjJeHuN+7U8x3pt62wR4kf45mniPKdKbhCuAGaY6QsfDHm4W1Nfu3t0c2H7YV1q9E7d5PqBPngevmnYgFyw5AnFlpViNqOXcaytRWZyCwsZIEWO8AYFzPEnpnTVCNNtMifeOkfphcXHpjXVWTeffjAnedeCZzJ5d5PdxN4ABH6EfPC5uztFjMFfecUtPg7nkI9cZVeCuL6CR5Xxlk9mYRq3EmczwZKaNU9oKCQBaTFhtzNsKU4IqsAxVtS6iyjnquGJ2MMI9DfFhnOGMB4kcDzBjGlKKsyyoA56REjChQGw2PnA5SdpIv2bUkfdDTNyLH/AKYxqzPZcFh3TlIEkNreTMRBAI93XyxdVuH5cXRqgPQ2+eNPD+Duzl0XUgiLmSRMz8RzwYpldiZ3KUSUoUaFKkpqitqBOoqoZZkgG9ipjmJ64D7Q5M1DRq0kdaZQw4VQZJMyqiBy36euOh1+HMLdxb0b6zt5YCNB1EeJRtFxhaIVfWTA/Ti97xFwHhNN6INfVrBIuCtuWwjGf+iUZMZgLe3p57YoaXBjUUaRTBI/CwDe8g/XAXEOCVKY8R321AOMJbhyzFgbXizw3YxaOBgmFzKE+6T8GnCLtAKuV0isCwadJSpNgQLhlHUWw+Xgx9pqSFfzKGW/uO+NGa4Ez7UjYQIcm+4aTsNhHkemAWiUa7ZEEUGU94iyKsKf8mvFzqNMsDfeVH+RjXR4imuDVVDP4wbeoIP0w/4fw3NCiqy6aVAgXuP+HxDYcsB1szWg94pfyqU9U+8j64I2LG6+nsxb0ze5EZ5QhwB9rpwdwraZ+e3lGC6PZLJst0SoOtj8wPpiNr5mk3/01KeegaD8EYY3UeFK1NqiCrTIK31mwkBrNJMC9umFGkOjFfT8GYBbGY0yXZDL1M1X0F0SloUaW/EbsJaZWxEYo37M5c/hM+TN++JbKZKpTqeOoQuohT4uUyT12iwE2wa/FFDQKoH/AOJjHz/TA8QH1WDk485lQEHMdU+B0FNqcmZuJO3UifhjDMcXVJ1UqgHU7SPW2Eud42yr4cwrknkhUjnM/L34WZjiNRh4izepP0whabXvmCKjrtKPhr0KhhEqEaidR2Ba5OoGZsMMTxCjTYU2cyRzv8xt78c9ck7/AK42DM+WGvRJ3N5z1nIsZcZntJRpnTqZvQT9TjVWzGXrIGYrp/qsRiHaPPB2X41VUBRUYgciARHvnDDw9lupM4GVOZydNlkVAo6yIvt7X6HA9Ts8TDK2po31H9Cfrie/1OpJIcpfYSB8FhY92NVLjz6mKVI1GTFhPpEY5aFT/FoQzKQcJzAUw1osFePmcaRw5z7YLN1Lof3wAnHq5/GDI2gf+cLc1xtkbSqKbCdQ5/HaIxvKqk2NpypqNhOjpTgY8xjfA4rHGc9cerPSmstvhB//AKJTqRrfawDGCPlHLrhvxXiK0aZckCNp6/5yxzPjepPA1GmsiTEFhqGq5ixHS8YNV1QC1p0Kl2ronaoR6Gfpin4PxIVVGjNKZ5EfK98cFyeTV1nvUVuQaR/1QQD6xgxa2ZpRDkjcaWDiPcTgmpg4E7URvO857i70vAStXruPjhNScXJUXMxyEnl5Y5dl+2GYWPEDH+bGR8sN6H8R3/HTB9BH0/bACk07mCdKpcUUD+Qp85/ecEUe0jKI7tB0gxHyxB5Pt9Qb2lZfP/zGHNHjVJvxAetsYVtuIYYGU47RORcKD5f3xg3Flf8AmICPTCem4YSDI8jOPqoehxpUTYe2dVWOhRHmonGNfOh7aVHmBGBCjDljYtInCyk3EwKRtjflTHikQOWsKcaXdhjEP7/dgdBmzbUqUfy1AfVT88CMynrGN50keeNZyc8xjNJnYm2j2bpkT3GWqySSXRWJm92BBwm4/wBkla6UEpMohVpkgGSLmdwBNsNxl42YD0wVRzFYCJBHnjLETjkWiPiPZym6qaZYVFKxqusA3Eb3GryvglOE0Rv3wPkUK/8AKVgYNekxO9/djdleHsx8REeowOgGDYdYjr8EQ/kA6tRH1Vt/djA9l1aw0OeUF1+pxR5/IrTUt3qWGx3Pp1woy+cvKmCOYxnKHaZpTqBFdTsMZ9hh6MG+sYFr9h2AuGt5D98U78Qqn8ce4ftjRU4jUiC0jHcoQTTpnpIl+DlWsVI/qH/8kxj1Xh1dl0qtNl6Kyqf+ZgCcVx4iZ9kHzxkKoP8Au1+Ax3Ki24emZEVeDOqgurIOtmE+oxqHCgTBYDlcfvi9pUl8QNNYaxFwD8MI+M9mKwaVbXTiwFtPkRJn/i+MYFqTDIOIpeFUta9ojocGrq0B1ZQCeQgc/PE3VqlmLRuZ93LDzPZA07MSAfMxjVkUo6T3iOTNtJi3w3w6kBve8evDimfOdAZseD49j2HiFF/HuF/aaD0wYJgqehBn9x78SnH+zuY7lqtQrKlSwUzI9ktcCN5j1vj2PY3URMI6yUpKgZg+oDkVAMc7gkWwVRyc3pVFY/lnQ3waJ9xOPY9h5mEZtC24nWpjRUQFelSmPrAPwONYztE2NGPNHYfJpx7HsLSzC8EiYVaVNiAjlVuZqDY8hKz8YxlSp1QYpNqt/u21f9IM/EY+Y9gzgXnKLgzanHMxSYXYEdRB/Q4d5P8AiPVX2hPvB+oB+ePY9jksy3mAkR3lf4oLI1p8Dh9ke3WUqfig+ePY9jrAm0K5AvGiZ2jUFnU+hGN2gRvj5j2AddMNGLC80uY6YHfMR0x7HsAcRkwL4ySpGPY9ghOvMxXHNZ9+MxmANl+N8ex7AFBecTBM7SVrixwE9MjkMex7HBRAMxRjzUY30lXn+uPuPY7SJhM9XU20FR1kH/OuNdPO1UP+7kdVkHff5Y9j2MKiaGh1Hi1RqbBtCsT4WprEDzBmT5/TGNPM1ReZPmP7Y9j2B0hdpxOrea8zXZjL00IIghlkH44EXJ0P/soJ5KIHwGPY9h6gGxMWN5/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026" y="2027737"/>
            <a:ext cx="1932580" cy="153379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451" y="2027737"/>
            <a:ext cx="2516306" cy="16176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925" y="3954212"/>
            <a:ext cx="2009110" cy="150489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774" y="3645362"/>
            <a:ext cx="3181350" cy="143827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4562" y="3951403"/>
            <a:ext cx="1943100" cy="23526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2827" y="5047415"/>
            <a:ext cx="1986742" cy="148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55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 smtClean="0">
                <a:latin typeface="Bradley Hand ITC" panose="03070402050302030203" pitchFamily="66" charset="0"/>
              </a:rPr>
              <a:t>La </a:t>
            </a:r>
            <a:r>
              <a:rPr lang="en-US" b="1" dirty="0" err="1" smtClean="0">
                <a:latin typeface="Bradley Hand ITC" panose="03070402050302030203" pitchFamily="66" charset="0"/>
              </a:rPr>
              <a:t>ropa</a:t>
            </a:r>
            <a:r>
              <a:rPr lang="en-US" b="1" dirty="0" smtClean="0">
                <a:latin typeface="Bradley Hand ITC" panose="03070402050302030203" pitchFamily="66" charset="0"/>
              </a:rPr>
              <a:t> y los </a:t>
            </a:r>
            <a:r>
              <a:rPr lang="en-US" b="1" dirty="0" err="1" smtClean="0">
                <a:latin typeface="Bradley Hand ITC" panose="03070402050302030203" pitchFamily="66" charset="0"/>
              </a:rPr>
              <a:t>accesorios</a:t>
            </a:r>
            <a:r>
              <a:rPr lang="en-US" b="1" dirty="0" smtClean="0">
                <a:latin typeface="Bradley Hand ITC" panose="03070402050302030203" pitchFamily="66" charset="0"/>
              </a:rPr>
              <a:t> </a:t>
            </a:r>
            <a:r>
              <a:rPr lang="en-US" b="1" dirty="0" err="1" smtClean="0">
                <a:latin typeface="Bradley Hand ITC" panose="03070402050302030203" pitchFamily="66" charset="0"/>
              </a:rPr>
              <a:t>femeninos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7426" y="1283742"/>
            <a:ext cx="116720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grupos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tres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estudiantes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decid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1600" b="1" dirty="0">
              <a:solidFill>
                <a:schemeClr val="accent6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ropa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los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accesorios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llevan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ropa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accesorios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llevan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?)	El color de la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ropa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los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accesorios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(De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color son?)</a:t>
            </a:r>
          </a:p>
          <a:p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material de la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ropa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los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accesorios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(De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material son?)		El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tipo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estampado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(¿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Cómo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son?)</a:t>
            </a:r>
            <a:endParaRPr lang="en-US" sz="1600" b="1" dirty="0">
              <a:solidFill>
                <a:schemeClr val="accent6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52371" y="3244334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701" y="2497015"/>
            <a:ext cx="2991795" cy="39583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6745" y="645448"/>
            <a:ext cx="1377117" cy="10315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062" y="2600723"/>
            <a:ext cx="1601834" cy="143286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3021" y="2455831"/>
            <a:ext cx="2618192" cy="202037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2371" y="4453507"/>
            <a:ext cx="3658104" cy="207317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4051" y="4851920"/>
            <a:ext cx="1076957" cy="16034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3463" y="4670203"/>
            <a:ext cx="1409891" cy="188227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05601" y="4476202"/>
            <a:ext cx="1291140" cy="193671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76745" y="2297504"/>
            <a:ext cx="1512135" cy="189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68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 smtClean="0">
                <a:latin typeface="Bradley Hand ITC" panose="03070402050302030203" pitchFamily="66" charset="0"/>
              </a:rPr>
              <a:t>¿A </a:t>
            </a:r>
            <a:r>
              <a:rPr lang="en-US" b="1" dirty="0" err="1" smtClean="0">
                <a:latin typeface="Bradley Hand ITC" panose="03070402050302030203" pitchFamily="66" charset="0"/>
              </a:rPr>
              <a:t>dónde</a:t>
            </a:r>
            <a:r>
              <a:rPr lang="en-US" b="1" dirty="0" smtClean="0">
                <a:latin typeface="Bradley Hand ITC" panose="03070402050302030203" pitchFamily="66" charset="0"/>
              </a:rPr>
              <a:t> van?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427" y="1247887"/>
            <a:ext cx="11672047" cy="5303520"/>
          </a:xfrm>
        </p:spPr>
        <p:txBody>
          <a:bodyPr/>
          <a:lstStyle/>
          <a:p>
            <a:pPr marL="45721" indent="0">
              <a:buNone/>
            </a:pPr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parejas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indicad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llevan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a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dónde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van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estas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personas.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Usad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oraciones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completas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incluyan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vocabulario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estudiado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clase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1" indent="0" algn="just">
              <a:buNone/>
            </a:pP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 </a:t>
            </a:r>
            <a:r>
              <a:rPr lang="en-US" sz="16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estudiantes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van a </a:t>
            </a:r>
            <a:r>
              <a:rPr lang="en-US" sz="16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clase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Llevan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vaqueros y </a:t>
            </a:r>
            <a:r>
              <a:rPr lang="en-US" sz="16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camisetas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Hay </a:t>
            </a:r>
            <a:r>
              <a:rPr lang="en-US" sz="16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chica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16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falda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azul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6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gafas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Dos </a:t>
            </a:r>
            <a:r>
              <a:rPr lang="en-US" sz="16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chicos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tienen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gorra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roja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Son </a:t>
            </a:r>
            <a:r>
              <a:rPr lang="en-US" sz="16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diez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la </a:t>
            </a:r>
            <a:r>
              <a:rPr lang="en-US" sz="16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mañana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6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ellos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tienen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clase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historia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diez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6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cuarto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la </a:t>
            </a:r>
            <a:r>
              <a:rPr lang="en-US" sz="16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mañana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1" indent="0">
              <a:buNone/>
            </a:pPr>
            <a:endParaRPr lang="en-US" sz="1600" b="1" dirty="0" smtClean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>
              <a:buNone/>
            </a:pPr>
            <a:endParaRPr lang="en-US" sz="16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>
              <a:buNone/>
            </a:pPr>
            <a:endParaRPr lang="en-US" sz="1600" b="1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>
              <a:buNone/>
            </a:pPr>
            <a:endParaRPr lang="en-US" sz="1600" b="1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>
              <a:buNone/>
            </a:pPr>
            <a:endParaRPr lang="en-US" sz="16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>
              <a:buNone/>
            </a:pPr>
            <a:endParaRPr lang="en-US" sz="1600" b="1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>
              <a:buNone/>
            </a:pP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AutoShape 2" descr="data:image/jpeg;base64,/9j/4AAQSkZJRgABAQAAAQABAAD/2wCEAAkGBxQTEhUUEhQWFhUXGBwbGBgYGBwfHBwfHx0hHxsgHiAfIiogHiIlGxwbJDEhJSkrLjEuHCEzODMsNygtLisBCgoKDg0OGxAQGzQkHyQyLiwvLCwsLDQ0LCwsLCwsLCwsLCwsLCwsLCwsLCwsLCwsLCwsLCwsLCwsLCwsLCwsLP/AABEIALcBFAMBIgACEQEDEQH/xAAcAAACAgMBAQAAAAAAAAAAAAAFBgQHAAIDAQj/xABBEAACAQMDAwMCAwUGBQMEAwABAhEDEiEABDEFIkEGE1EyYUJxgQcUI1KRM2KhscHwFSRyktFDU/GCssLhFhfS/8QAGQEAAwEBAQAAAAAAAAAAAAAAAQIDBAAF/8QALhEAAgICAgECBAYCAwEAAAAAAAECEQMhEjFBE1EEImGBMnGRobHB4fAUI0IF/9oADAMBAAIRAxEAPwBf6KtbcNKSKjAOGvSMBiptAWWYAr25Msc2sF7bneLvK9Q1qSQqBmqwwK2qY7lgkQHEuMQCZsEyd3uXalSak9VCalnuVFDe0CSqi5T8e24Vmc9gMgHWu53a11qPWDKaYse1RUK04a83uGCGWcNwxKwGI5xv3JdHLpe0Ht1m3HuzTVO4BiwX3MgWj26gYsDKnkZIBEg+sfvG0qkIvsgi0LA9xVWHgkliYVkMmRj5BOm3YdToOSlOmze1c8oFCMfZhjke4pWLAV5UheB211vOoGqGZgO4rEKO0BYgEywiFHOYM5Omx8mxukcq1SDSa1u0eWuUgRFo/CBkxJ5H699ktWuzMSXNR0DiYZu6cFu0RAGTiQODqBVYxjgDH+/986IbG5LZZlVmlXHGCO4Rz3LBgyIOrPo46dXSn7pUFxYApLe3OBEQkII+kicRByDOU6iJWSpiwuCO024gvhyS3OAfqxMTA7bnbJTUVqPuyHOWtVR5FoXyJEZza2ABGop3JUFe5SJUqCAvwSRGTzLa7sBMVUqbhVa4hzEKwiSDkY44ORiMjnXnRt9Zc0KSFD5B7ucY8fHH3MckOhdGaolRlrU1UUw3epCkxcVeYgY+oFsjiTrjT/d1/dq4aGV73pBgxtuuX7qbR3CTAKx3TpLTdAOu566zhmYAISAwUiYkmVAwAFaAJjgxBjXL3lgUwA0yJUHtuIiCLcznNwx8Y1M6bt0fdu7L2IHNzKxBfJUnghy5BjMN9oAV6GPqmcXDzzkEnj84P5aCivAKC/vSihi0QwX/AKD9eQMgCSZ8AxGNS+h7iFgKHpj6rxwuTMgA4MmBzaMEAjQvcbE01UkMoqDtd8JmIN0kRnOJAgQTx1XcUylqKVAZjJM3TEKw+Bbgqfn6jGua0Al7veg3OlOwTgqsAGSQJMg8ER5g/fWdL3dWpWRfrLNAEZEmXMCBxnHgfOu9DeBadQTIenZTaLSGJ/EAciZ8EYQDjRPpHSaZo2yoLSQWJDsCCXRiBBS0WkmJGYFyxLSRyZ22W3/dhRqshWmjB2qG5WCvIqOO4CJuEQCcD87JpbkPSRwh9zhZQyDBCmYmJOYHDEwAdIG3o+7RwtQ0jVDK7H6VINyzNrkMV7SY47bgSDGw6pT24UI4eXMQIFS0jkxPFNlWJEmJ7VBy5Vy/MtCSTJ3Udwa9ZaUTVthgDa5BsLsAQQFPaCCCYuiIOpFHZUqggOUNtisrIpQj67TafKkkG4YHEnXDebmnuKi8XdlwtUtJk2ggmYDTYRBAHmJnbEWvAWwiCwBUqIORBHaD2nwTIPzrPJ+wyWworMvaxDHAGQckCYxPJicTI4J1tUqLbYzETzPaLYnH2x/SRrepu6ZHba8fhESBORgHwCPkR+cbKo7UgErE/iIkEmTHJgcc/wBNduihozgLnkTHBKkDghcGCDxjjWu1rANY/aSCAJAOAPojPMN8wOI1zBUvdEGCRKzjgNnE+CP9CDqMnVDKXMQQYjm4hDUn8IyoOMfPzrXhviBtB+lvliASzDta4QeeZgDJmDxg66096WwIJiYUiSPHPzPGPvoGzL7zBli9mhYJBPHEyDKkzAnPxqcu4lykG8KCYYGASIB4OLv/AIkTb1wUFqO+wLlI+ef8PJzqYGGgG+3YQE3ESBmJHJ+MZH+/jht9xUNNFe3gk5FpP1HPMQCJjn41ohlsR6GcHWaXdp19TDEkBphSPp4wfAI8g/fRxNypNs5if0zx88fpqkZqXRx21ms1mnOM1ms1muOPdZrNZoHFE9QohUFBhTDtfYFuJWnapKqJkH3OFxaAhtmVAldjSVWrMtSmximFeqo7PaSFBBuMqrQCQCvGcCf0bpyBWDU/7dFhEQwabH2jKrb3XQe1ZxMqW1vu7JoxYjG0oVdWNTIJhgSgkhJLcmYCQWGDcSR4Nitnse3FBWJj4NhUGWKtEhPqFzEjwqgKfXa67msVoJAX+GgQcqk2wJMySfOcEc6d/UG8FFXqVGDG6moJFNlc3ByXSBUUFWBgj4mZyo9K6K1R/eqU6jq1QOgCwHYkMZUC4IQPHiIxJFMelbCL1el7TFa1MzbgSVM8BiCJ8HtwTjxzIp0namWBLBAQQCCVAHNp8ROQTH2176srXbp29s0zmVMZ7mgjAgRAggZBwJ1M6d1qtt6dqk21FP8ADbiH85OZxgiPPnVXdJnHLZ7we3bVylKGVe5gxI4w9qH5OPIPAA0auiVaj0xRqB2YrTakKi25OS4BBAtyM8kkeYQoylwKiMQfIiJjOec/eedebmAzfiAwCVKkg/IHEfH+ejRxZXpre0npJY1OizKC1PCo7XEm2YEFSVsH5jKKxH+oenoWR2pqVdR3qhW40yfcU2CD2g3EwYUxAyFHadRNtpc2rbarSxMBgYgjwzRMReRd50f9M9YtqMjkqKvtyndBXJYQBcRBzBz/AHpxF43F8kcFdkduwZVpotNKYamS097SB9yqliTMQqlogq4R61BqdvYwBAAOYJK4zByQZjnOnbrd1ClR2e2aoKdRGYUy10szQAxBzEmRAyBE5GgOxLIUrz9ZYdyysk/TLqfbJJUknwwMjTQ6sBy9qrSoi1iadak0qWnIuPaJgGACAZOQckjWdApGsvsqoZgrsPqDZjsWBBPbJWBIBAaTpm64i117qlQooDIiOzoogiIIgM0AEscQf5tAenbaqCKgDFab/XMoguAUnJtBZosYAYJyJjuXynMl9L6OysD5n8aAFAJ4n6HBjmLSVOcEm6W4pwf4tSmyqw7muEMAtO0drm1hgE8uJaIUQlo7j3antIFVO11IBVQqC0LJkuLTEZypk3nWq7uypStpKpmWCM8lSMAXObCZEykkgmYeNRlsQZOhbdTYporBU2yIlWa5gYJQ3D+8xyDhrid64TbgpfhmtVO5SyGmM2zY4LrJAI8SfGhHQOsNScE/xGVibwgLkEy0wogEETgm4LkYGjO76vR3FKrTMJuWbNSmvaYYGbouAgfjyuAR26zyi1K/BSLVHux65ToydxUFhVwf4QVg6m0ZXJwHzbkgAZmSm03a7xEK3QpRi7MIckRxYZUE8mzuX4MFI23pRmNyoai3kEGonaMBjIUCYPHJiRjhu6N1AvTUIaTMASMlT4lhMhhlgC3gNJN0aWcY9oaEn0yftOnKt1MFlVVUFVpsoUY/EfItGY4fIgGCdEzT/iNcqnNS7iOcnuEHuHgi35nQrolqhUqOzRBgkk5JElRi3H0wbfxcnXTe0bA1l34mIwJY9wQ5GDc2FzzmWMope5WJI3BucuwGA10juta4QsQYBthiD5AknWbqqiFItXufN30taxCjxyWHwCRzEDTf0yVk1S1wVRxIHmzFoYhjzIiI5MCN0FspllF4eUzgE3Y4kwtxgyM4ObdVhOls5hreISFZSSxUBwByFPmQTIJxwYtyYMzEqXMb82kxGYJH5Tbmc5wPtoX0eiCf4aiPqZgAASCLSon6Qs4wfzDZILuGuABWAwjBm1hkjkSTP9DzwVvYTZ+pUZJdhkgEgEEGQMNMc24GQTOuAWFdVxIBMCZMjJMksSMDAAxqa1Ese1jOTEOOf1BOfxc5MjOurbBeVJU/hKggjmYj7nzIydVTro6gYi94LzT5C9hBg2xziZukHxJ0c6ZuEvOO5z+EyOJmcA/VEjzH20C3G7sYisRdayy0eACWwMqJgiAZuMca82gQKGR2aPxzAIHkBvt2k5OcjJ1fHkpWSfY760rOFUk4ABJ/TWu1IKKR5AOofqGvZtqrf3Y/7u3/AF1uWwnXo+49yhTbMlRM/Iwec8jUzS76E3F22tPKMR/XP+p0xHXMCdo91mh9fq1NDbUIU/BYf1/LWaW0dZTVKvTKPTYzUMBoVsUwzW1EeZViXU38E4OCJjtuqhrUVVvfAIJq0wAEwZliSIQ2kAyrKqC6bg4ujuHSuppVFteEBcBrGBYKGIiQocMWMr3fkR23VFzXSi5SminBuXuplijEtNzAWsIIBFiXTCay1exaJ/Uk92l7YFlFFORdJ7GkSqw4Ri/MgyZHg6bw1U6cAlruXh/7SYUswlbbKSlWLZYGeBOiaq23DUqLBxULOoWpbUHfOXpyGBW0WIkkKCvJtT/US1qQWjSD+xUEqCq2k2im9hPAMtkBTDfoFit0dQqb2ozNe7Fi0ZLAmB2ifyAjP21No7vtC3D6SJg9o+MczAz9/wBdQN2ZIgQM28TEmJiJOImBMa3X28AkxmSPy7cHzOD/ALOtVAOiVLoWFHkmJJnxkx/udbUNtUfCZAliLoCxycmOIiMmAPjXB7SLhA7vo7iQPzODHHM/4677OubxactC88yRj+sf4a7o4ytsaiCm9SmyrU+g+WjBjzP213pbKvUpE2zTQMxPbwfq/vMO3jNsji4SwV9oa6ncU6tKqShd9uQ1yiAozIBMu0AkEQALibddvS+9H76imiKdKGSolS+1bWUtffJJVlbkAqSATjSOWrCbdJ2FTdZ98imtMKzGwMpg/VaGtTIUXQYgAdkDWtsKtAIHcVUJpgBnZqbEtIW4QqBQGYvJAsUQI7j2x6SaNdvbcML7vbpKZS3KqjyQwtqKJc/jjyQJnqzaVKtMIMwWZXNoC00EQQxDTPcsj6pnAuEHkqVeAUAumbdq7U69cw9FjTZQBbVUTKhgwBJYwKhe3zPbGinT9m9Gk1NHoAbi7vFQlldu1MEi0EEknOWB/lt8o1fdVlpUnf22YlXHbfJg2rBywFymASBIODrl6h3nslwBSa5UBLKzGor02MlbwEVXDj8yIi3KtuTBfkGvQam1JKjHcIjcpbILOApW+aeQQQDJkH6QAdTkNI0qjU2eruGHcwFq0xNpuUcmJMpMkAgiMgtuENl6wpZVZiTZkgsBdNpAZibwQZMcCW3ofTYQtYFcshUAMim4sKTD6RBlSQCBjBU9oWbETtmdI6nRoGxkdS1NWcw4BEgmwsZgZugxAiC5I123HTptej7ggSQS5aJkgBYAZXPlBHb2kgkHFr1EIdmp07ex0CsSwubi0tJtEZDZVsiGJj7rqH8JzSV7sEzQYiZZSbllTaAoHcR48Yhe9FVRCR3n3Gq1QyAqAcQrRaKlNmPaQIAAy1oIPOiu1b3WdpFt5utLLAUHuTIB7qanNxyxn45UtotXvqLSrtMU6laASuO1mCNKkkQZwWWBPEipTZCy+2KYNzLBVsg5Az+L6yBEeB9RUS2NFEyl7VFIVSQoOIiQuCCAJM9xxgn5OuXsq5AjtEESMFQOZIMLPkD+XI417tdxCLEAN9QBYgwLfq4MggGP5ec5F7xYLs7OxZyVWwm0gC4hfpYAgGPJN041JWnsp0gtUZfcciblHeDGATa7A2dxtIJBumBAE5DUay03RAIJqdnaMD22dscZsIwSe5TPcAOtOoWJMlpMKJAaSTHEiCcSczgmAYj1Nn/ZCgGgMqhixBOC1rYIE3I0YwBiYlo15A2E6G5F5ommyOOBapJzPaSRjvJiAOSOcktkgAHcHknIBAEfJUEdytyeZA8iBGx2zVCz1Kd4C2gnvL3EQ2FPC5GSO+Dx2kjTiwASKloGTcD8AyYUC5hxBDYJOi6CgnW3Vpa8E5NoVTkxIEntJ/O0YJxGcWl3Bu5T9PMYPEYADcA5nESca02tcC1rpLxJY902nGYxAxHySZunXUO+QoAYwDdPOTAE8RM55+M6KaGsA1NuawYsy2OxDSckG36SRaZJDQCBcSORqA219msanuEo3kxaVti4x2SQB2kD6Sc+GXc7cxBJAxdCxdyWCgyVWcnkjB8aX9xs++DSWoFYWqIKiQXaQQOQ8AGYMHjGqRmSnFDn6e3FRlhkVUgGnafB8EQPzkY/pJh+uqxFFU4DNkzjAmCJkjk4/l1B6ZXU+3U9tgswCTBXIEW8gE5AxHx8dvV+4vFAKMXXZE+MA8gSD5z4AOvQw5FwsHg09C7kEsi5BVXn+sY+/wCvGmyvVCqWbgaQeleoijMxBYCFJCyM5umZK3KwB485g6k9S3rVkttLqxWQkQJghlYSQBMzMjJBONCXxEV2FIH+pN4xrkpYVI/GQfJ4mcf/AL1moy77AIVDIB7mmJ8AgmV+DyeTknWayeu34BxiVquyruhp+3TIIdmqBUAuSoJRFWBF6ycSQ58DJnoHRKnuhqryq0bVKLTDKx+FKhTYXYqwIOOeV0a6dtNjR3PurXq+4yrAqNS7lGFtWVZoti7uGCDkHR/YbLbU2vAczbcqKKgGMyAjBJIPDHnkDGqycno2Y44qfL9mKVL07uEpVd5VqO1cNZTcWK7KpUI7FlgkwRLXFlMSNQKfSuq9ScOgUUrSFD1h7ZANoJAZmZp82hZUYjGrS9RdPpdR2zUUqWZUyqgwQZGDgiRBHByNRui9IfbUlpu4dadNQGttkKAJAkx45kzOYgCkaXZKWO3paETb/sU3jhfcr7en/NaGJH9FUN4gSI0U2f7CwCfe3pYRiyiFP9WdtMnVt/VpsvtyZGe1zjzlQ3dkESPB5nUrpG8d1uvc9xFxVk4xgNDAHnPknkAarzQvourBOz/YpsFKl6m5qRypdQD/ANiBh+jeNM+29DdOpqq/utEhYy4DEwLRcTk4J55k/J1rV6s6AXF/jClj9ptB/rrX/jXcQagDDwYzzkfPDf8AafjTWheIb2nSNvSFtKhSRRwFpqB/gNR+oem9rWuNShTJaLmAtZoMiSsEwc5851CpdU7QwZSpAPGCG4/rqXT6oQIAU4wB8D4z+X9RoWjuLFzefs0pCo1ba1623qmIIhlAAgADBj8yTgREaGda9H7kK8gVktYkIeTDAQpyrEOci4AhZBgk2SlcEAyMj5/r/jrz95WSJyBJ+w+/xwf6aWWKMhaKi6bWo0B/zD1EZnqU1FRlMXKIQKwlbREswgyDwSAhVUP7zbmrLCy5sFSZgkkwMwckCPjOvo3qvTNtuUK16aOpBWWGf0PI0rU/2b7dVKr/ABKcyqVFRiPsHInHjg+J1J4nHa2K4XoqDZkowb3QCwtDBgLo8ZYGL1H9B8CWDp1V1ilYGW1sASSrAs4zIHAziIJzOTm56rsumbipTrbU+2wW5xShk8dpaL1jJK+Z54017Po+03IcJUF4YLUUW4ZZwRAJMHyTz5BzCUJy6Flga2mJezrGkgX3KlNnhyWpEkZcYVvqb8RAkklcSbtbdQ6rUfcmmqs4AnEEgkrY+FBiGuutYmAIEND23opPb9oVWCRBW0FWEkwwYkEQxA+MfA0G3X7Mj2+zu2W0k2sgKmSGPBH4hOZ8Y+WXwz7aO4tdC30s1g/8Um5rmK3IQWi2+YjLZaFOYN03DTOvVAQbpR0MGJ91/sKZW61s57h2+fq1Io+n90JSpbUQnFrgAC0Acr8XCII4OTrrtfRYWoHtpBrYNQFvc5xFtoEjBiJ/TKPFNvoaNoXeuqp7UIN6koCSATbKlVgATggfpnEc0oNew7bVOQCAQCoDH6isDvOYAj8XIcdx6XchYembVAAKsOEtmSzZ45n5yRoDvei1FP8AFUKIaXW1sySogmRz4gDPyInLFOPaGptgJiVelVVSt4sklrBlbYCAL8x5zJGM772kr1KEmBUbhg5FoVwLZwSZnuiQsRknUzrFOmtH20/B3CMGRJXAiYZsY8D4EaNXFIfWV5Jlpn790k/pzpE0aF8NKrsOUtu4IHtqGi5YYMBItYESDCoFHzIPIxqDT3VQveyurRYBejTaZJNsAkMSMSCJ+DqCvqqJNNTWYHP1HPAJJlR5yNcun9Vpv7i1ds6LkEghz9OVYNBYGeZyY5zocGxZYpeBrpvxAf6SFIKTwMCAeZkyCJA48TKFAhFBLAmbjJkRAIE/Jgj9efIfpe4Qs5p7nDZAdQCo8yAyGIHMc5zGpXTvUG2qVFWlu1qN4QKyhjA+mQZGDAU+fJ1yxSa6FprslbxHVLqYX3MgCZnwPvKzNsmcjzoF1Df2sV9tUYKrO6pl5uFowQIJk5mCI0z10HtliRAyJnB+eJmDH5HSn1elWUEimxRTkrBtWBBADAtGRyT8iMgwi76OktG9PdtQmsZcKWARCskM0KcyAAIOcSWHIEq+03zVRV3BqOSBCBI7Q2VZkAADLIySqknE26MVFokLdDU2UIZByAsFp7SGtIOIyo+NLO4q0qKsqLWVlJqU2UHKwkFhi9TYVIMQLp8xph1xIu0wh0/cl3C0WZnYsStQmmQ8raCYiRaFxPgm0Y0QO9ZJFVwRTLKAaaDuJIFxLcR5B4I5gwA2fUFSpTch7yoKH6hJxKoqkgKVtAjIUYxGpW93aVWqKKliswxbAp5a9TdBLiVn6SLhIiToSjbANG1ZSsuhUnMCQPtAz+X6RmJOaX9t1Baa2PSq1I4amBaBwVgsYhrhAJGBBMyc0lfQssbatIRug7KtXqh5dlp3kD6o7YIAukYjx+nnR/fdQ9tVFO1qlqsFgkZa3hc+P8R5Oo/ovrVGg5C0rty1yUhDkOCCZJuAQZzgkgZI8NH7NN9TpUdx71ERTctUZFBwRg57zJkBuYHOtORRbTZXGmotIlVOgtvdjT2tS0VYpmqBBNO0MQPPL8/Zzk41I6Z0TbbJfYq1atWrA7WZhA5HtoCABIOVk8iYEam+iqFOka1AV0qAlkCtEwrENeMG4gEfEKDJ0iepfTjp1apV3W4/dxUqipRrFSVYSMBru1lAURmJ8AaDhyjp0FupWNdPrrbpG9um9EUqigS5UkE8EKMfoTGeddVENYu5IJy3dc+SeDVLQZA8cCIkjS5+2WjXrb2i1Mk02pL7SlhBYklrfGQyc8458B+kbQqrJu6Luyhg9NCA6raHBx/d7syCAfg6lLE09SKwlaposFt9S2pPu7h5gSHck+YITgTxAAGMAaCbz1tkik0D+ZgBPyAI/PnVW9L6g1xNNCzeDg2iDOI+PM8A/OHjbemqaih71NGepQVitNlMkkggWT+EfUpPBx50zg4dsWMoz6Qd6T6taoxpsKZNtR+1ckqjPOZBkLzHnXDp/wC0RVe392UMxAdg5WSMAkimB5PE4nXLfVKO0BNyPUpuyUU7RVpo1OGVgIDABgAeJz86B0tkm4A/dRRo10IYMbKdMAEFrhFsrhgYBweQdCOR2lsaWK4uSocK3rVKzihU2tlNrorO0/T4EgEg/T4BPBOi2z6w7U1C0q1P3wtSn30yipapkWkMCVgdwMH/ABq3c1lXqBCMlRGpFQaItS4owZxJgHtLlhyCIzGmjb9aNIbNy5Yha6YEKFSrTa1cCStEqMHOrZOSVojCST37ja37RNlSAStVcWsQz+2xDMMGAskSZ/LGi/RvXG0q7YVzXp01JOGP0Zwr+FYKVkT51V/7XNnSqLQ3dNCBWQrUZFAAdMqTxJYXCfhOeNJXROqIu1rUatMOpcMFLssloByM4sTz586qsilFSgRqV1Ia/wBp3qTabvc1cPUpoET3aVRYdYk2hlIwx5ETbGpD7+iN/ukmqD7t7GRhh2SscCGXMzgfGlO1YiltKXcs/wBsXHae4G5hFsN/TGNRKW6qV901Qsi1KpyWAFMkiCDfKgE/zSufA1OUFOysJuEkWd6U/aOaVIitu/eRcK1WhUD5EgFgWvgeYB+5097f1tSdQy/EkQSQIkmft8c/bVPdc6NTLugQrTb2z2BFpMTSUuaVoCwGwQAQDJmDiB1X1EUV/ZLKWpinIYi1g03AyCOy4T8tpW5qVRf6jcY1ci495+0Ogi3BmYSVlKZiYug3ZBif+1tdOm+sbtx7VVbVI7GzJMjBxAgGZkCPnx86dP3ZCtTJIQm6AYM4DEGDkrjOrC2nqjb0v3c1PedT7biQotUMUKtB7rfbkEDJjHnVJrJriTg4bseuu+qtwKtWktGFUlQzGboPIH/n/TQvc9SrNirVEfCqOPBz588x/okftGoVqdSnXD+5R3DOQXRWIZoa0yO6FYFDANp/MaT99vHrlKYAHCqigAFjgfYknjwPtqMsOSb3LRRZYRWlstCjvUqF6fuhmC3EE4FvLREDP68+J1pWr0cqk1qpBspoIQkcyxhiPvIHOkv0mwbcbiwWq1OpYoMRcwCif1A1A6sWZQtSnDg8EhiVOACJJkNiPOlj8PUqDLM+Nlp9BrkWA+2CXLslO22bYANnwsCQeABONd/Vu5FDbFpgxzJkAMoNvBLdwxIMSeAdLfoWtbVqJUMFUCw5tNwIEfPAA/TRL1dUpblUpe5AXuyp5P3uiMMMD9dXnGMdMljUpv5RF6V6kmqqVdvSr0y+Q6XVCCCAA8+JnjBEjyCw1fV42r1NvVR6gpn+E61CjgFbkJEFSyyDdAP5nUJPRqNUC035WQL1BJ+AWwCTAEkRz40C9Q7CsartXV6dYtBWoG5AAADGZECA2QYEGNCKhN6GmpwWxs3HrOvVVdqu5YpVIAJ9xagF3PumCSSCJAzaV7c6CbPpO42u6o1KFzEspZwYkk94bIxzkn+mo/o7pNSotWtTo+61PE3FbG4EZCyQRlvp5xE6e/RfqB6aKz0BbaSayQCyC03WtUvXLgEQARkY4MnUtPQIxjw2tgjrXUAQQgtVR2YIsgm2wrMEEFTETmCoggbSemppmWvLnAkwGP0lYZhgzgcGOdMfWNttKjVDT92nULFSCqBQ4LKY+CagIgY+PAIjdbUr/ERn9tJZhd+IkXNGIbtP6qMRjSaJ/wDHyvdHLaVqlGmxQWKZtUgXYYicqZAICG7yY/Fok+ySrViiGrWoXLBSCpjtBMSGuSMSDOQQFfQ6jvYRKigtUZEQwSpwJksZIwWEqRMmUMHXfYbD3XFSnUKOlQM4Me26s5uNoUcqTkg8njGkk0tt0GHw+SV0tIi9VqsKlv7vuDaqjAYx2gkSKbA5JyD+nk+aY9p1Go5qeyi1FWoykvVrAgzNoFkqFBCwQDjgCNZoReuv3K8q6/gUNhTpUW71dnUyGFSLcRKgCDJ/mkRGNPfpz1rRSjUBLfw0k3kQYIULgSZZhgR9hydJjen949xXaVyZFoNJxiB/MP0/Q6i0PRnUiSf3OrJg8KIGY84841SOJz3Jmv4rLDGuGNBDoVIVjVqKHUkiyorw08zaPyGTiTjOQ57hKe43NDbV6gapRgootABqKJvveWqKsEAdtrCLiIEbpSdSp0loVNvuHNRpYuKViXXXEAlpiQ0RyJzxol6r9NNXqU67bev7gW0ilUpgtBJUgkQIyJJUgEDMAapwS2jJGeqa2V51Tc77dVqtpKG+pYtyys4ZULFSD85BEsAMxoH0bq1ajVZg+WuWoWFxcWlYa8H5j5AJH21aNX0qWq1dxUp1A7IrmmKlEs+TLRNpYwGOR5iZjUDbegKRqSaTE1GPa25pAqTkn+G8Y/8AqyQIjOmJ+2yv+llKTg23jgqThvif101771DT3H7ubfbq0lZCLWwoBCGRAJN1QK04IPz3Nf8A/X22FoNCmHM4bdVZwOe08YPj9edQqno/b+5atOlUADA27mtfPBwOAPMz3QMEzpJRT7HjNqhO6rvj7iF7lPs1lQN3G9lCqBifGCxj8tZtqtNqRpOGMgybiAcchRi7nMf11n77t6Vf2qm1Ia4AGoVuAY+SQx88g/rpkqJSUFzt6SgAFAyIQwnuYkiJUTAAMlRkfSA4qkdKblJtFZbOv7NZWyRTbuAJUMJhxPgMsgx4J5059f2q/uNKipEruKd5FS8zaacHA7rxBEfhB84M0dntq9RFSltLXlqQXboHdBAJgC0MCD9RBUhpgYJrar7I/wCWWDTK3U5C0wULMzQ0xJMBUmAc8LaznsVY3VBdOmo+y21KtSDK6q1XEWyjXEQQQZAGDME+NLO59C7GhVl6VSor2vTAdiDJKmnCjKqbHAMsRcDMZ0rb1C1ear0irFFPumozhGnINpBuVgE7fqFpldQ265t63vqKLHcUKbVL6pQs3tLL/ZDgkkBYwBgZlhg4QpFMndyRE6z6WppTdaFCoGLIy2sRaqqRUkNjLgcniTIE6VKfpDespb2YUMFlqlICSJABLgHAJxp8/wCKbRFotWSay7ZHkqHLj2pYKT9Ji2ecLlbdR9x1KjUpFy1Vyyvais6ikKb0w5NrTEnBQAkK4JMxrRGyM158C30ujW2yOm5Ap0sMrk3qGmIX27jEO5MeY/XtvPTlMMlIrXqVCWBagAVNr+2xmpAAVpUtJEgzbALOW16KDS3aVCltBiVZ3rFCDTWvFQOSSApziSVmBAkSu3NEU65cVNsC616UMy2GsaorAWkEG9VwoP37tD/0NxaiRX/Z0ihGWo7+5IADUyFHAJbt+V/DADaA0PTSWy+5AFpcxRJAWVEtLgjDKYIHnmJ1YPU/UdQ16ljEbdEVgUi1y6C1uZKgeBzOTGCq7zf1K9WiNy3uXN/Yj+zBkFVCzaRIAJIJknMAaa3bSG9K6/T9SL0v0/Xr0agG4pe3K1VepeO9LRcj+CFJU5iAD4U6Gdb9Mfu31bqkagwUVKhIaMAkrAMiP841Y1bYghRfUIXgT2j8l+kD7AaF1d6avUNptq61Gpe6kSVtqEyJMqcLIFvnM4Cw6x5KtoWawpfLK3+Qm7LdBalSptkKGxrVkHiOeAZIBOpvVyz0qYvM1ayU7jJgMHV8ExkgNHyJ5zoz682e32lZBTAHuItRoVbVugWgL4FhaAPxefCr1asDtaeDlgQZiIWTjzN//wA6hCXJWhpagr+o0byiW6lINiqjFo/GFjt+4BjnHaYzrpVqXQfsI/p/5zr30+gZKYWWqmlDSOCTcQTyZDKcTwPjXCmAotBuAxdEXAcGPEjxrNnbbs9X/wCfGNv37JNEgZPx84/x8nRIpR6hQXbVj7dWmZpvIdqXwGg99JpHBETM40GrkW9wJDcAct4jnH+eo+w6qACu3SlRmApsBdzPcT4EAjufBnExGlx8u12N8ZCMpJe+vuE+oUq7o9CmaaQzzTDkFCGIt7/qMhwWHMrOAp1r06uFYUGpbqjbSYqJci3EgBHIybRjyBOu3QugVQ1So1N2k9zE3FuWLY5loIjyMeNB/X/VhT3lrCqWFNCCm4KAAqDhbD8ZPnTLN6k+C3q/9/UwTx+irtfyTP8AjO1n+z3NQA5IJHeSSs3vmSt0/b5Gpew6zsXSr7tKrTVBJWrUIvwxIXvzkcfLD89ROhdXo7qNsSq19xUutZfcCmXgDstx2t3fzHyNGPWG3/dK6CobqLqeEpxybrgUJnI82kRIBBJaWFtXX7k38S3q/wBgf0/2KlZAiMoqBTS25AuAC3ZzgDLHPEgTIlgr9HAFUoi0qhWKbrIK4gcDK5i3MRIIjS1vKq0t3We4oy06YpFFzMKpgg9o7gSB4nI4LZvtm60ajBzUdFBksyB2WGIkNKBhiCfMGROlauCZ0HTewA3QN2pim9NhwW9otJGJMo0EgAmDBJLfi1mhO66jXViFp0EH8rV+4eAW/wCYGWEMY/m5POs1ZOSRndWDPUvW92t125rXM7HFV4+SoE4ADDHjGolbrG5/5r+PWa2ugm4hrV95SZjH4Z4yy6ldL3PuKe0C5FnAklAQrFsszYmYHGptLp9Zwu/7Bs6/truEpuwKl6fsuzDGC5LczLA4iReK8HTlyd9DL6eqLSFP94ZqlWuzXUw8qhdbggUljaiLdBDST9ssnVNpTp7b2qIjcOl6F0V3xbIIBCkTAMmMmJtjSP0Zq9HqLbPc1KfvVCrpXgWPdaVuAAjAYDg3QPuWz/ipqPVoVyFq0axVHgyrKAVbGbaiHuAiVYxmNI3T6KJ3HQC9SpXobWoq0EQq4NVhFRvZAZUcXXD25CmBJWWm2Lyr7X1L7NGKFapeGzIRVZSwLCFUEEgW4bg8iANW71aq6fu9IU2alUWHrK6/wmADDLA3I9pH5j5iFD1H+yKnWb3On1VpE5NGpNo/6GElR9jI+I41y2+xdpdWCf8A+U7enUoNV3FdhNYmoB3rTqUgqBgQCzIx+oE3NTJOYgh6a9UbWnualT3qllQsUFekxWZuJQJNowh7mBkL+iF1HpdfZFkrX0qynBDC1wYm1ge7DKSPH5nESnuSxBaBkyQqr4gwFAA/MAHzqiimScmh39b/ALvuIqoZakVpUyO3sC3Fnlci9sDDG4mdKXqTqHu1GYVGxRorBX6iqwTcPpjnOWJP5aIsqjZV2lA3uBSjg3BQVyg8ElmDZ444JC91LdmpWlQwS1VVSZIRRCA/MJ5/XXOKTGUrNOl7q1u5nACkKVMFTkrHm28yVBEyTyBo/wBB3RO6Ks5sPvTzb8ISPHcZP30qtyY4n/XTF6WDF6zjMU4Ix+Jg0j9af+OurYttJkajuQm6YAyrvGDghnn9QZ/pp2G2T/idUOMN+8owUQCrOSwOfKBhPyeBquqX9unAgpzMdsHxJ8R/4GdWDua5HUsZB3IQfZXtu/8AuJ0kl0zXB3zi/C/sWNlV97c7e6MUqYgyMfu6p9x+DP5jGp/TadtKi8q6Fq1KostNrWvUfni1HmIOBziI3T6Fu8VRyqFfyI7BHx8aMdNovU2e6pUqfcu4ZQSR/wCrSamy/GS4W7xP31SWpIz8bwtlodFrJuqQqBbf3gEMSCC7Kz0oYYBhEAOOAJxqL0nb06FXf06lMPTpgNfCAwyKqoJgAwhwsDuMCTqP6D6wr0qCrfMCowwR/ErsXJbOT7ga0cAlTHjv0bfVTuqpanY9UXFWggCm1quMnhiuMHt/I6lllFStl8cZPHX0Qn+uN3bvatFQotrU8i6430acxBtAAbk/BA8Qs7Tet+90qeTc8EgyVBJkyOQADj4/LDN+0bpe4er+8UqVq04NRkBMkSJPDMQMFz85gA6WfT20qHdbd1VrFLS8G3CMDmImW45zqmJJ2/cnlyShxiu/8f5Hio0A58AxOcif9dCty8bvaE4I3NG0k47g0+Y/DHOp4pC1j5M8g/MGc/n+g1G6z0iv722qhVNMV6BIlSfqCzbMwL4MjFw8AxvUkYnBvoaKGz2XUqrPWFMmmwpU1gQbWdchsEyjQPA+51Xu99AbxnbbIFSlSc+y+4aHqLkAgLdOB/KMHk+I3SetgU0vdFtqDCt3EcAkfij3KjGebR8acR69RXdx7TgIoUMMtYGIFxEmWAHkd0/l57jxWjUtv7AJNkNvWoopVqlKrSDKri0G6AHImwlqeC3yPsDB671S/c1DULUyWYkMrEq2TBIEnuFuBGZJAnTX1b9o1CiynZ7eiTVN9QvTg+43IYjLH7/Yarnqe59yoznF5J8nJ+5knOh6cZq2UxfESxN8TtT6sQexIB+TOfPj/HRPpXTKfuCrVaLi5ZSpMyBbkTjk/PHOgnTqdzqvjz+Qyf8ALTN02karYI5zLCefAJz+nzqGasapeT0vhVLOnPI+uho6P01tuXJpVAEVsICxLkgKFAmQGJM+BkxB1r1XY1qlJnLHagrFif2l3tyrMVawDA7RJ57hqdtt2Duq4mJZgEWBJOFJjM2hVg/y/J0VrbJ6jmaZKH2wQJAYWsHGOIBifz+J1jtrJaV/kZ8qfliLtP3f90WlTu3FlS56lOiUdGj+1IMPIBALXPcTEHjUTqPU6r1J3IFXbUu33itQQTJXC1IzaGmOOAsxpw9Q/uuypN7ZWkaiqPbE5tJMsQrVGEmMfbjEI3TvUdGk8e2jkBCWapaGIkgqNyO0TPEE8lswNUJrIrSZnVRW+xu2I27moKy0yxqki4gMFCr3L5/CfjA54kH1OoaTVApLipVqW7dzIZFVFzJwgCsTPkxwTI3qdfZtvVFUV6b06qsWVlNLADHscgKSAFDIQODGIPbrXUm3Vfc1mQve9lImuqWqqji6IU3FpXkgDMToxjWOP2OcuU2cel9Lommv717bVBgGpXcG0YAASoogGRkTzrNSdpvVVf8AmKAqO3delJ3BBA8pIBDBgR9vgjXml5y9n/v3D6cQV6W6f72y3JT3EJuAdTAVlW4AkZtbg8edcP2f9RuTc7WqlSpt61ElxTUMyEQAwBwCCQZ8EA+NTt/UbZbTebdWtenvBYQ0n23QWccygMz8nGcBP2f732a9WpAYJtqrWng2Q8H87Y/XW1XbM2tUE/W15Oz369pq0KYYjFtelyPHi3/tb40R651ttwaO+DALUhKiCJSrTVsMRF1yEMCRxI/DqB6r2T7ajuKPumpSqOKqkwe5apVgPg2NTJIx9QAyY4+kXT/h/UvdkqEosn2qBiEI8ZJg+bZ0k0q2NFuyz/QfXlYGnUINNyeYgN/qD5B+356J9TV9nUQjNBnVTJJNNmwuTyrcA/OD96r/AGf1w1RVcwoqAnPgZOPsNWts97+/bSx4L1abAfy30zfTPmINpzqFeGV5X8yNvVfRKW52zI63IQXBwWQhZmn/ACkfHwSPOvnWkpGGEEcj4Pka+nOg/wAaht6gP1UyCCOQxBIM/FsfqdfOW+27LXrK2WWrUVvzDkH/AC1pi/JOSVHfe1f+SqKsya1Fn4ttC1QDxzcyyeeNCNpVJqEsSx9thJJJ+i0c+AIA+wA0xjbXdP3jknsFAjj/AN5VIPkfVg/3Tpd6We9/vTI/LIP+n+OjN6YMMbyJEL/zpg9N7i1N196Y/wBf/OgVYQ7fnop0Sn2bhvhAp/8AqJj7fhOiibW6Bu4aHaBmIGJjHP5jnGnnp9cVOo02B7Tu6ZB+3tqf89ItczUbMdx40y+ha599S3irT+/ggn+gGdI18qLwdTl9zptZbfErAAZzj/rMZ/MaZOj2ilvAgIAbbsbe3t91TVgiIMHEfHPwq9KYncP9UtIBBKmS2Mg4P68/100dExS6mzHK0S4A4x3H+jRx/jOGm9j443ga/MO+gXCbdwbhUWkSqsGuAp7ioqqJle0IBaM8j402dTqJS3e3qGSKiVEOCWzDqI5mR/8AAGFzoFQ0bmVXYXM4J7kYuorDP4O9iWA+3OdAKHqht7uRVaobrwtJUwEWqp9vkfUrXAngwDC8HPlgpO34HxyqMUvK/oY6/UZ3n8JnI7wCA1yA2lhaIczBPaJlYyTGiO76HQqI25o2XgS6U6XcTJUlQBeGMyYFxLEedcqlT3LQbW7gwZknK5Bg4BDcH7f02eqdujMo9um2FSkgDGqwJGQpC9wJvtJkcZIN45oySSVUTyY2tshUOqJuKYZSF9glSSpSI+oFcMIK/wAqxnzoVS9XPQrubS+SjW4Lw7qjBhj6gFJ8SOcDXL1T0nc0FLUhSBqozVbIF7E5uUu3ljNrNzN2hvp6uah/jL9LU/cItLSa0qwwVALlUKhhIJMiANQnOQykktdiHX3Ku7uqqisxKqAIUE4XwMCBwP01nujGdQqQHJOAJP8Av/XWV6TKxDqVYcqwIIx5ByMR/hq5jYwdB6q9F2akwkrDSoMiRIMiIP8ApqX1iulRVto0UIkFkDIQecrdZHI+n4iNA+kUz3mDERP3J/8AAOiO9FlKkzcNkiYMSVnHBIB/rP5zaado1Y+LhxZnTHtSo8jgCZ+c/wCmmH051p6DKWlqaZ9u6ASwacwfxEHH8ukve04CpOFeOI8Duj7iMeNTNx1C6pTFPg1FnH94DzHjxpMsOTs04s0VhcLqv5Hzceu6wJqU1NxkWu1yRA4EDMgRzEDJ1M6T6lpHvqbv2muiRRdoUjiVIt7i0n4/Ikoe8osKkL2gjjxzqOaLfocY4H+eli0kYpXYf6l6a6aFZqfUbQAGgUjVY+CAJU3SZMnj8idRl9L7V7QnU0Nw4agqxmDdNaAc8HPMTB0vtTj8WsqUiM6o9+RPsO3XPR9GpVNVepbW1yoZBF0wFMEP55kxE67dY9NUatWsW3VOszMDTpLKEAABStU3JcUEEMoBIGQADpBQGMGfyjW5ZuC39Y0nBquL6HUlu0Nex6ZTpXqu3qVFulTVpo7RAH1KLSJBIjGdZpVtb+Yfr/8AOs0rw27bHWWtUMvWi+4IiCtbp1IvMAB6c2kE/DAzH8x0sejQGrsh4qUKyH8ihP8App26fSR6PT2KsSabUmYeFL1Wz5ElYBgfVz41X/pdiKysMQjkn4Fhn/PW6f42QXSHXp9B6/R6tSq5LBKzE8sQoQiSflqaz9v8E/a1W/daqAdoqU2MeMOv9Jj/AA+dWHtqdnTk28RdsnaP77IWbA8wRqvUrlNoVmDWcGP7ieT+dTj/AKG+dSlsZE301uIWp4wR/wBwj/I6sXpvVf3fa7ep/LWrETPinTH/AOWq06LhB/eYk8+MD/zph3e6NiJJKgu0fchAf/tGpTWysE+JZv7Pt2alBVJM0qzN4OKgYwPJju1Vvrjae31HdqIP8Zn/AO8+5/hfGrH/AGbVVSqUEfxKCPE5JU2kx4+g6Wv2t7UDfXDl6SMceQWXx9lH9dUi9IVrYJ6GyjZdSDRB2uJ/mvFn63RBjmNKfQ0n3eOFH9biI/odM1Goq7DfqyXXU6ceIIqYaR4U5jyQB5kLvQl7Kh8kx/QT/wDlrszqLLfBxvOvv/AJ3Y7zP2/yGjfpul/BrEsFVnpqSZxaZLQMnDn+hHnQbqA7x/0j/KNGOmoBtXJHLz/2qP8Ax/jp4/hM2Rf9lfX+wC2XMS0sYA5bPxzJ0yejVNPcgVJpkWMA8qSAYBAME4ONcvRuwNWqlNajU2qGLxJItBMwCJgAwJH5jVp9P9OPt3n/AIrVI8gbc+M/jqMBn7aDfgaKp2yuekYZiBMNiQfBJX/cad/T3SmrtuaGIqqokAXW+2ytycEkRiefHhk/4NSrME95mZjhm222ic5PZPIP31U7dQ3CvUdHqqbu5qdy5ExlYtwGxjE6EnZpxZFHHwCvpqlWqbUPLKUp1C24LE06JRs3JBDG0c+IB+ToZ03081Oodwm42+4pAFqhp1BfAPJQkFcyAQTH2B126D1OsdyrX1nbuaFqEM5CGFubi6As+BxwNNPWum7WgagCH290gq0PbpFhc1xGZxFzi6JCNbKhRcGrsh+GvoDj1ejfS9sWIGtqUhUf3FzJJJzjOFxx5GrD2/0rTCBgCCA0nOQCTOR3Hzx9tV76y6JTSltt/TZneuy06qrBLVHp3LAAywtI+TI/M2b0rYuaSOymmcEI5ggDw0EwYjAn9DgQUHHopfLsUupVqtbd7kDbM/tG2AO1ptBUNzlMnwCZHnS11folb3iy7VmVICt7pLiKkSEUkEMIchlx8giNWN1XpdKoS9RFJLO2Hee4KGAZSpg2DBGYE6A/8L21OutZFrK6rYCa7P2xEdyliByBfyNU03ZF2tMrvoG/TcV7G2e3QBSxC0l7SCOSYIHjmR86n9X6KlYqxcoxA7xTm7ACgi4EcckmP8nV/wBloL1N3T3DU6lQM3tsq2AtmLgTgtBn8sDjQr1p0ynQSvU/eVdS4Ip0zcQC4W0n47siZiT41ZUTd0LJ6J7dOlRp1KbvVqMzMATaLLlXw3Cgn/q1L3FOktRKddgwp04X2KTvLQhUQ1p/WWz5mYzo3p/dbqsqQvtsXKMjg0xNFxchObVY0zEfPJnRdPQVOkwp1t6lJkaQoF1waGgyUESOB/rpKbLRnGK+wl73cIze5T27NTICrfaDyYNwBBkHn8vjQ87sVGX+GoyIM5GfyzGnD1J6bp0aQK7+k6Ent9uADaWWGDt8MBA8DEAnShtul1iiVkS6nIBZCGsYeHA+k+c867jXZzyX0GqhBqCcC0mQfknz/vnUKqSIIOdYhJMurDHFpB/P5j76kbmmLQRwfPjOR4/PP21nqhbsGspPcP8Af/jUfdPOBzqbuzahtMYmJz4/rjQ1znyfuZP+eqxFkWN+z70Zt69H3dzBLQaaqX7VUw5a1hksyi0jttngk6dOt+itlUWXQAqsqUFgI5AIVhJ+5zH6aGfsuRK2yQKSr0jUDMpgzUe79YRUGfk6KftK6eLNuVJkVYLCbu5HAOPNxB/TVaSjY8FykomJ+zHpxz7JM5/tKv8A/vXuq19R+tKu2emiGs00ldv+ZrSGaZBhviD+RGs0Er8Fpxxxk03+wa6BWjZbNQbXAZyZgRew7oIMRcB4kzyBNadGp3yijNWKajmL8H74BJ/TTmnUkXZgAAsm1IIJENcGcA/lfOMwwnkQselKyUaq16slKX0gZL1CIgD5CmfgY/I0m/nkZVtJFhdRqKN2aYKwKVVBwTHtfn9p+cfoKmr1roP4VUKo+AOP9T+ZOrB6uivsKdevVArVjK06FO4qhUkAqCO6MliRAYwBGQaenFp7cVKrqm5uDey8n26RXD1eCM9wABPAIyYRHMlekOmLuPa24zXqMXleKVEJALnyzNBC+BknujXCjfVanTpwaklQpPJJWeM2qLmJHAUn40++ltlS2uy21S2au4FQIrAS6uDUp3SSIVCSRkSSeZOlP1Q+2G4bb7OmUFURWqKIAVRe608gd34iMQVAB4IaTY6k1EJdL3b0dzRqbP8AimpValRYq1sLBdmnDKELFbTkZ7eNMH7XVn92cH6zUUL5klSPzJuiNB260KVI7bb+4HuW2QqeyXSMEz9KFSVwDIHnAvbeoGrVVNVffNAltuaswGUrddDqnhBJEXuAAoEa6t2gKZxo56d1EjPZRUR8+8pYYPIEGPg6AdABFNyZABZiY4Fq5P2++mP1H0+lt9mV91hVr1KTvSDMVCoIUE4CYaQjFiAEx24M9O9N7OlTSiwD16xFWkl5KrapZWaD3iBNpJGQSBcNGcea2NhyvFPktlYdTpMGUlSO34PjJ/oCP66ntUC7JQD3MzSPPJH+Q51Yfqv0U+2qNuK+7pstU1KdGmEtLXqZEkkTAAzM/I4KP1qnTG7pbWhTY2VVWrMk1HuAIAIEACRgQQfPJK0qJ5HylyJHoaoE3O1LEKLuScSysAPzJIEeZ1Y++62lJh7iM6s5VissUFs3lF73URkAgjJzEaRK/pqeo0tsGD1DWgLTi1UWpLOSDiKaxBE3FvKyY3qzett6vtmPdR3u4YYlVIBnBnE/BkZ0ONh500Wl1Tq6bV0NKl7hVqcEvasOWCkmGMBgRESSY++q36/tkpVhRpuTcjVIDMrK5mxWKzOblIIULcCxxoj6c6qd1vu9EKGmFczyBTyrD3IbubBLj6Dicah/tMYrv/ZbCKqMlwgrKAGDOQbBk+fyzFWmaHUlo6/s6prWrq9SxF24Ykhbb+y0g2gh7SVk3A9/BmdPe59Q0KaJSWggRRCe27U4WcqCrSBPgmMjQH0TsKNPblwpFV0NNnKzaJgAAQDJWmSDk5n7jPUHRyKVSs+4IRQCFFGsvmAAziM4/wA8+SuUna6JzSguMu0Mqet9nQdaK0S9GgV9mqWkz7cFgCBBAYp+hM50F6p623G5rqVHt7du0AkcCLyIWbsiM/IHyK8qV7lIVqirIC0ywfAic9pMEyO2ORONS6G9VKQR5upEkqYMgsCQIkwfnjAzpuD8heaHGktlg9V9XGiBTFtZLfqDEEyZwQIHjwcedDuieqjXr06Aoke5UC3GrMXY/k1X223DsCCS0Gc5+3nxgaKen1qLuaJCMSHUhYIkgggfqRocWmVXCUFrZeHVeiV0HuVm99EEsGd4jH4FAugfcAxxoXt+kjfUxTCe3RDm8r7a3j22UrhAf/VEFuCARJGgvqr1Vvq/8FFpNScZjtEsJQFjcJVgTBtux4nS1S2nUFFgrUaHYoKha4gjuBRvbIDQRdYxU51ajE3RYO99MbLZrSBq1kZYZCtakrrAAESVZgRyIYHz41W/qut+8b665gKqr7VSuQuCrWyQIILIygjEwJgXHr13q+629Rrqgd2X6lZrWHN4GGABPbTa4XBiIGNS26c3UqibndMEDU1WnSRodgtxv7cKss4iPv5nSZckYRuR0d9HXZ+gRUV1erVtcIfoAsIEwSSS2f7omNF/Sfpl9qppO/uUi/uGVsIYgUyoIdg09vPBC4JIiXT6uaLItZ1UEEjmTbGM/GAcZmZBGnPadFBVGkuwyGJIENbwMyQFGSf88CM1ONxOaa6AmzpWVaRWnHuMU73cRgk2qSQROMgRcuNVl6m62K5JTZ+wiVGRqgAIaoOULKAgIzgEzzq19pvUqslNqS1HNxlGu9oM3ByCJWTIA4+JOlP9rPTRQ6ego0wgO5V6liwJKN3MQIktAH5r86tJqaQsFKJVFeoYI/TU3ovTTXLFnsRMtHJzwvgEwcnA+/Ghu32r1JCKWtUs3GAOSfA//cedNlb0obAKpsCkUriCASpIJIwSslgCJJt4kECL+UrCm9jZ+zncNt67UnVKdLMEVEIM2jvacv2fpLfYaZv2kdXpPtK5RwwphXBU4Lo4ZQDkYdc/kPnVX9E9M0e0dzNUZwqqzD6In6R5GSSJWCD9u/qKxUVgc2qCJIKsKaRaQRI+/GOMHT3aKqSUm6ETf7o1ahc4mMT4AAH+A15ot1vZ02qA/vNFZRSQyVQ2RILe1TZSxEEmZkmfk5pqM7bbtjDutj7NeoasNtWsWpTMoCEUKguVgQbVU3A8NkQcyPVlXZ0P3d6VMWqty7dqmDeTcSyzADBhMzKeJym7rqPuoikQFW3DNn4mTGOAeYwSdZtt8ikGpRWuQZBd2+AADHIHgff4xrpK3ZyeqG/0/wBc2O1qGoX3NZkAsNWkJpSoW24EkTBAEKADGedTOp9Br9W3aVqK0qtE2BmD5prkQ3BxcWIABkxkAMVTr3qA7iklJKdOjTHcyUwQGb7+MZPHJ+2p/TPWr7Sg9HYI1Jni6rUqXnH1WJFqE8TJwB5zocWGxu9RPWqbwvQFuz2KhKaCmTNpZZRQLGllKwxEQDA7W0oGluSr1617Vna1SwNonuMchADkxHCCO4nUNfWW4W4jtuW1ipIJEz4j/ZOsqeod0y/u5qMlI9jK5KpZIkNwVGMgGYAA0KZ1ol9M36UatL3GPtqT7zhbpLAmFBgFixJjEA+NWF6W6ft6qe61OnWVwSZWCiCbVVCbASlgHgEnJ41VPUd/ty9ALTmihDVFBgsCRIxBDWAZnkn41YWy9WUNntKa0Qtaq6RTpqzAXNjiLjEEZiCAOcaDQYhT1N0XZ20aIpG9g1Y01qUwEmFS9mYEIsxYhPasAcSvdJ9Mn95vWsQ4S6isLDv+Moi9q04gFczxcTJC51DfVqNX3ne/cVx2kGAgwZAA4BkBQQMT5OoG83dXbKgV3SswYuQ3coJwBiVkcx/LiI1y7A2i4ejbhd/vaVfclXG3DFBAtRyZK/Ny2obom0DkXHUnrn7pW3istICuT3VQt1QAKVUwpJFyghfpOfBA1R3SuuvQF1IN7gINxJtj8QYDmcCZHn517sut1m3PvGalZ3EKMSfwqPgDAAHx9tHj9TuX0Lm9H+mV2W73G63L0gakJRW76VLElR/NMAExkq3knSd6g/Ztu6jtXqVaF9WoSFBY4LgGMTCKwnE4Ijgl42ex3dZ9u2+pixVqIIDGC6ct/wCouRFxIMxgTpG6V1GopNOgzrtKJY2nLQw75ntC3M5USRjI+ZOb3RRRXkdfQ3oqns1RyTVZlLklWCypEXBsIQSQuA0XEnkBB/aKKu73je3SZloKaZZKbEHCsZYAz3OVCziVH4o1bXoqk5owajVAEChiO2JYLbK/AUnPxjIOkbYb8dTrvtdvSel7bs9S/KU3yL7Qe4hyTDgDHzECCbdjN1oh+k+n1n2lSlWoVYeuTJV1+gAGWKMB3r5jI1v64oU6GwejQFRqlSpTECXIYQ+Cv90HwDmdG9267NWo7aq1bcuil3O4YJ/DCpUFIFiL7ocgmTc3gQAO7CgiutZmYlla8QR2lbwGLKCGvkEMwuEW8CimkqQkoOcuT7KsNyEhpptHDdp/odbUNy4DU1ghzBAVSx/6WKlgcDjT7veo1BS9uiaxqE/WGUkhpJBKBZExFwMTGOSv7DoDXBwwqqpthiUFzGFUzJMlhIEZbkGSDGd9ivG0QqDJRlf4lOoG7iwBAH8pWAR8z44j4nf8Zdkb+MHdgALVYOJwSM5hAeByRp+oek6L7cu/a5ZXSrTCq+fws0gLDZxaYwALbtd6XQts6BhTKrUS81Wo/wATGGFQuCCSQSIzZJxglvWXgR42JHoF1p1Kr1q5pKBFsc+biJmBEzBHyRGWP1K9Wl/F2rBQ00nVptZlE3KO60jPcCZKHPB0T2/pzYIAKijKyAgb3HAIJNMKVqKAXAyfAxEHSdvfUR21a0UzaxuqKx75BwQ5ZyHkdxLN/KCIJKqQ9OgVv+mqteKuKryFp0IJnENK4CRMyJ7T+Y3/AHk7QLHuKwNwWrSiQAZWDkzIAIiMSfi2vQ24plHr7Yhg8AyAGUqWNp+IDg4wZkfJk+ot4+4ovScUgWXBcAlSJhgTIwR9XjTxgsnysnL5diT0/wBRCpu13NcGq1OkUSnAsQE5YMCxD3D6yASB47Tqyei+uNu6fx2/d2AE+8QFk8d0weDkxJDfBilurIqSK6WZi4fQ5AB7XkqxE5IPxOi/pDZistWlUp+3RemyGrWNokiFtBAVyHHj6YBkQAd8/hMGPH8r6Wicck3LZc6b/akqQ1MtyCCCxtwTjuIxzqH6urtU2lVKNH3mdQDTftUhvq5F0hZMASDHnSDS6JtqD306wqVmDdtoGGGILEntIB8efmdE235oU1AYqRheTIB/qfuPmdee3xdF+0J3Ruk7MNUiqyUnCe4rd3swwIFU4s7g63k2yoM5Cgt6v6oNrtwKipWdmIpBgyMoj6n4uYduQqkzyMaibP226lWFtVdzMsQRThmAJwAwa5oYkxM5ETBHr3RNuIlkpPVLSKqN7IC4cqLg1Ek2/SwzwNVUbjaFsGendyo2oZkDl6lRGFoJ71UyshvPIg86Deqqi/8ApyUIaMEBhiCB4iONTeqdNGzoG15uq3IAwNuMw1qtkAY8RBLQDrwdBr1ae2r0xev1THaTcOwx5xn7EcamsbUuLLz4+kp32xF6mjGtUgMQHKjB4XtH+AGs0f6qm9Ss4QOgLElQVwT8kwSfkwNZp/Sn7GbkvcVEOt517rNIMeg6wazWaJx7OvJ8azWaJx6w8a9LHH24+RHwftrNZrgHjOxa4sxY8sSSf6869r1C7F3Mk8xA8QMf01ms0F2cerWIQoDCt9WMmCCB+hAP6aOei+oihWvyCouUgAmf1x94Os1mkyfgY0PxIunbftIoVNnuKrJVHtK0wFmYAFpBwZZfynnB1r6B6/QdBSNNEYEG5FIVmeWbESBdPP8Ahr3WaySb0akkMPVN/Q2NB62VpSotVRaCzWgqsYlmE+POJMpe79aPgbSmooMoks7JVukyQ1rgj8x4/LWazXZpygtAxRT7Pa3qX3FVWomoQwKvVWk0fkAyZjE/1B1I6ZUUe6AjJVqEFWKq6LEg9t4AJmSVEkzM8azWalDK26KSVdEDr/Xdjt1sYhaoBNi0yLz/ACBrTYrGf8uJ1C9K9Upb0VFWo+3p0wJX20LS4gQyjEEMMBcWmQbrs1mtKgheTqzVej7qlV9kOrWd1MMzhWBxLZaw+YAPOOI15tqFd61t1P3Egke5UhZk/wDt5wPA51ms01L2I79zr0/YVnuXcU3AHHdTIuYsiiAfkE/GBnTFu/Q+13DVKrKWafZVQSET2gVEDHBkx/mNZrNUxxSehJPQgeog/S6jCk3tK6hRABBJvmQMXWhYP9dQdl6qoIC99Vq5YQDKz45UmI+Lh51ms1VabaJPa2b1vWtVCCaTMKrMM1VLGfALU2FolSCVB5BmLj16B6kFPdM9IPV/9xOxSrRBVTCKQLebRMHnzms112c0M3WSu7XbxWalVqham3heQyg2kjiZjI5AOunWthVZBUoVUtqBTTRg2Jwwuzm4MZgcjjWazU077GaoSeo+oKe3NT25bcGoRWNQdyjJ7HNwHfBCgFe3K/I/c9dp+6Wrbjcbu0QtyKBiTTFxeVhiCwtgxEERr3WafkwsP+o2V+mUKwWGasyls91of5OMqf6aM0NnZ02jUp1qyXIgqKtRgglQwhfBbyRrNZp4yfrlJxXoIEUt8pEkBpnJNQk5ySS2TPnXus1mqerP3MTR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3163420"/>
            <a:ext cx="2620617" cy="14724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992" y="4275785"/>
            <a:ext cx="2719167" cy="20657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557" y="3032411"/>
            <a:ext cx="3052363" cy="20312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1739" y="3785729"/>
            <a:ext cx="2613343" cy="255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 smtClean="0">
                <a:latin typeface="Bradley Hand ITC" panose="03070402050302030203" pitchFamily="66" charset="0"/>
              </a:rPr>
              <a:t>De </a:t>
            </a:r>
            <a:r>
              <a:rPr lang="en-US" b="1" dirty="0" err="1" smtClean="0">
                <a:latin typeface="Bradley Hand ITC" panose="03070402050302030203" pitchFamily="66" charset="0"/>
              </a:rPr>
              <a:t>compras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427" y="1247887"/>
            <a:ext cx="11672047" cy="5303520"/>
          </a:xfrm>
        </p:spPr>
        <p:txBody>
          <a:bodyPr/>
          <a:lstStyle/>
          <a:p>
            <a:pPr marL="45721" indent="0">
              <a:buNone/>
            </a:pPr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>
              <a:buNone/>
            </a:pP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lugares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son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estos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</a:p>
          <a:p>
            <a:pPr marL="45721" indent="0">
              <a:buNone/>
            </a:pP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compras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estos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lugares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45721" indent="0">
              <a:buNone/>
            </a:pP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Regateas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estos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lugares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¿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45721" indent="0">
              <a:buNone/>
            </a:pP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¿Son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caras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baratas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cosas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compras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estos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lugares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45721" indent="0">
              <a:buNone/>
            </a:pP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Dónde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compras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cosas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última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moda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45721" indent="0">
              <a:buNone/>
            </a:pPr>
            <a:endParaRPr lang="en-US" sz="1600" b="1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>
              <a:buNone/>
            </a:pP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45" y="3872775"/>
            <a:ext cx="4136661" cy="24283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401" y="3508490"/>
            <a:ext cx="3182989" cy="2110461"/>
          </a:xfrm>
          <a:prstGeom prst="rect">
            <a:avLst/>
          </a:prstGeom>
        </p:spPr>
      </p:pic>
      <p:sp>
        <p:nvSpPr>
          <p:cNvPr id="7" name="AutoShape 2" descr="data:image/jpeg;base64,/9j/4AAQSkZJRgABAQAAAQABAAD/2wCEAAkGBxQTEhUUEhQWFhUXGBwbGBgYGBwfHBwfHx0hHxsgHiAfIiogHiIlGxwbJDEhJSkrLjEuHCEzODMsNygtLisBCgoKDg0OGxAQGzQkHyQyLiwvLCwsLDQ0LCwsLCwsLCwsLCwsLCwsLCwsLCwsLCwsLCwsLCwsLCwsLCwsLCwsLP/AABEIALcBFAMBIgACEQEDEQH/xAAcAAACAgMBAQAAAAAAAAAAAAAFBgQHAAIDAQj/xABBEAACAQMDAwMCAwUGBQMEAwABAhEDEiEABDEFIkEGE1EyYUJxgQcUI1KRM2KhscHwFSRyktFDU/GCssLhFhfS/8QAGQEAAwEBAQAAAAAAAAAAAAAAAQIDBAAF/8QALhEAAgICAgECBAYCAwEAAAAAAAECEQMhEjFBE1EEImGBMnGRobHB4fAUI0IF/9oADAMBAAIRAxEAPwBf6KtbcNKSKjAOGvSMBiptAWWYAr25Msc2sF7bneLvK9Q1qSQqBmqwwK2qY7lgkQHEuMQCZsEyd3uXalSak9VCalnuVFDe0CSqi5T8e24Vmc9gMgHWu53a11qPWDKaYse1RUK04a83uGCGWcNwxKwGI5xv3JdHLpe0Ht1m3HuzTVO4BiwX3MgWj26gYsDKnkZIBEg+sfvG0qkIvsgi0LA9xVWHgkliYVkMmRj5BOm3YdToOSlOmze1c8oFCMfZhjke4pWLAV5UheB211vOoGqGZgO4rEKO0BYgEywiFHOYM5Omx8mxukcq1SDSa1u0eWuUgRFo/CBkxJ5H699ktWuzMSXNR0DiYZu6cFu0RAGTiQODqBVYxjgDH+/986IbG5LZZlVmlXHGCO4Rz3LBgyIOrPo46dXSn7pUFxYApLe3OBEQkII+kicRByDOU6iJWSpiwuCO024gvhyS3OAfqxMTA7bnbJTUVqPuyHOWtVR5FoXyJEZza2ABGop3JUFe5SJUqCAvwSRGTzLa7sBMVUqbhVa4hzEKwiSDkY44ORiMjnXnRt9Zc0KSFD5B7ucY8fHH3MckOhdGaolRlrU1UUw3epCkxcVeYgY+oFsjiTrjT/d1/dq4aGV73pBgxtuuX7qbR3CTAKx3TpLTdAOu566zhmYAISAwUiYkmVAwAFaAJjgxBjXL3lgUwA0yJUHtuIiCLcznNwx8Y1M6bt0fdu7L2IHNzKxBfJUnghy5BjMN9oAV6GPqmcXDzzkEnj84P5aCivAKC/vSihi0QwX/AKD9eQMgCSZ8AxGNS+h7iFgKHpj6rxwuTMgA4MmBzaMEAjQvcbE01UkMoqDtd8JmIN0kRnOJAgQTx1XcUylqKVAZjJM3TEKw+Bbgqfn6jGua0Al7veg3OlOwTgqsAGSQJMg8ER5g/fWdL3dWpWRfrLNAEZEmXMCBxnHgfOu9DeBadQTIenZTaLSGJ/EAciZ8EYQDjRPpHSaZo2yoLSQWJDsCCXRiBBS0WkmJGYFyxLSRyZ22W3/dhRqshWmjB2qG5WCvIqOO4CJuEQCcD87JpbkPSRwh9zhZQyDBCmYmJOYHDEwAdIG3o+7RwtQ0jVDK7H6VINyzNrkMV7SY47bgSDGw6pT24UI4eXMQIFS0jkxPFNlWJEmJ7VBy5Vy/MtCSTJ3Udwa9ZaUTVthgDa5BsLsAQQFPaCCCYuiIOpFHZUqggOUNtisrIpQj67TafKkkG4YHEnXDebmnuKi8XdlwtUtJk2ggmYDTYRBAHmJnbEWvAWwiCwBUqIORBHaD2nwTIPzrPJ+wyWworMvaxDHAGQckCYxPJicTI4J1tUqLbYzETzPaLYnH2x/SRrepu6ZHba8fhESBORgHwCPkR+cbKo7UgErE/iIkEmTHJgcc/wBNduihozgLnkTHBKkDghcGCDxjjWu1rANY/aSCAJAOAPojPMN8wOI1zBUvdEGCRKzjgNnE+CP9CDqMnVDKXMQQYjm4hDUn8IyoOMfPzrXhviBtB+lvliASzDta4QeeZgDJmDxg66096WwIJiYUiSPHPzPGPvoGzL7zBli9mhYJBPHEyDKkzAnPxqcu4lykG8KCYYGASIB4OLv/AIkTb1wUFqO+wLlI+ef8PJzqYGGgG+3YQE3ESBmJHJ+MZH+/jht9xUNNFe3gk5FpP1HPMQCJjn41ohlsR6GcHWaXdp19TDEkBphSPp4wfAI8g/fRxNypNs5if0zx88fpqkZqXRx21ms1mnOM1ms1muOPdZrNZoHFE9QohUFBhTDtfYFuJWnapKqJkH3OFxaAhtmVAldjSVWrMtSmximFeqo7PaSFBBuMqrQCQCvGcCf0bpyBWDU/7dFhEQwabH2jKrb3XQe1ZxMqW1vu7JoxYjG0oVdWNTIJhgSgkhJLcmYCQWGDcSR4Nitnse3FBWJj4NhUGWKtEhPqFzEjwqgKfXa67msVoJAX+GgQcqk2wJMySfOcEc6d/UG8FFXqVGDG6moJFNlc3ByXSBUUFWBgj4mZyo9K6K1R/eqU6jq1QOgCwHYkMZUC4IQPHiIxJFMelbCL1el7TFa1MzbgSVM8BiCJ8HtwTjxzIp0namWBLBAQQCCVAHNp8ROQTH2176srXbp29s0zmVMZ7mgjAgRAggZBwJ1M6d1qtt6dqk21FP8ADbiH85OZxgiPPnVXdJnHLZ7we3bVylKGVe5gxI4w9qH5OPIPAA0auiVaj0xRqB2YrTakKi25OS4BBAtyM8kkeYQoylwKiMQfIiJjOec/eedebmAzfiAwCVKkg/IHEfH+ejRxZXpre0npJY1OizKC1PCo7XEm2YEFSVsH5jKKxH+oenoWR2pqVdR3qhW40yfcU2CD2g3EwYUxAyFHadRNtpc2rbarSxMBgYgjwzRMReRd50f9M9YtqMjkqKvtyndBXJYQBcRBzBz/AHpxF43F8kcFdkduwZVpotNKYamS097SB9yqliTMQqlogq4R61BqdvYwBAAOYJK4zByQZjnOnbrd1ClR2e2aoKdRGYUy10szQAxBzEmRAyBE5GgOxLIUrz9ZYdyysk/TLqfbJJUknwwMjTQ6sBy9qrSoi1iadak0qWnIuPaJgGACAZOQckjWdApGsvsqoZgrsPqDZjsWBBPbJWBIBAaTpm64i117qlQooDIiOzoogiIIgM0AEscQf5tAenbaqCKgDFab/XMoguAUnJtBZosYAYJyJjuXynMl9L6OysD5n8aAFAJ4n6HBjmLSVOcEm6W4pwf4tSmyqw7muEMAtO0drm1hgE8uJaIUQlo7j3antIFVO11IBVQqC0LJkuLTEZypk3nWq7uypStpKpmWCM8lSMAXObCZEykkgmYeNRlsQZOhbdTYporBU2yIlWa5gYJQ3D+8xyDhrid64TbgpfhmtVO5SyGmM2zY4LrJAI8SfGhHQOsNScE/xGVibwgLkEy0wogEETgm4LkYGjO76vR3FKrTMJuWbNSmvaYYGbouAgfjyuAR26zyi1K/BSLVHux65ToydxUFhVwf4QVg6m0ZXJwHzbkgAZmSm03a7xEK3QpRi7MIckRxYZUE8mzuX4MFI23pRmNyoai3kEGonaMBjIUCYPHJiRjhu6N1AvTUIaTMASMlT4lhMhhlgC3gNJN0aWcY9oaEn0yftOnKt1MFlVVUFVpsoUY/EfItGY4fIgGCdEzT/iNcqnNS7iOcnuEHuHgi35nQrolqhUqOzRBgkk5JElRi3H0wbfxcnXTe0bA1l34mIwJY9wQ5GDc2FzzmWMope5WJI3BucuwGA10juta4QsQYBthiD5AknWbqqiFItXufN30taxCjxyWHwCRzEDTf0yVk1S1wVRxIHmzFoYhjzIiI5MCN0FspllF4eUzgE3Y4kwtxgyM4ObdVhOls5hreISFZSSxUBwByFPmQTIJxwYtyYMzEqXMb82kxGYJH5Tbmc5wPtoX0eiCf4aiPqZgAASCLSon6Qs4wfzDZILuGuABWAwjBm1hkjkSTP9DzwVvYTZ+pUZJdhkgEgEEGQMNMc24GQTOuAWFdVxIBMCZMjJMksSMDAAxqa1Ese1jOTEOOf1BOfxc5MjOurbBeVJU/hKggjmYj7nzIydVTro6gYi94LzT5C9hBg2xziZukHxJ0c6ZuEvOO5z+EyOJmcA/VEjzH20C3G7sYisRdayy0eACWwMqJgiAZuMca82gQKGR2aPxzAIHkBvt2k5OcjJ1fHkpWSfY760rOFUk4ABJ/TWu1IKKR5AOofqGvZtqrf3Y/7u3/AF1uWwnXo+49yhTbMlRM/Iwec8jUzS76E3F22tPKMR/XP+p0xHXMCdo91mh9fq1NDbUIU/BYf1/LWaW0dZTVKvTKPTYzUMBoVsUwzW1EeZViXU38E4OCJjtuqhrUVVvfAIJq0wAEwZliSIQ2kAyrKqC6bg4ujuHSuppVFteEBcBrGBYKGIiQocMWMr3fkR23VFzXSi5SminBuXuplijEtNzAWsIIBFiXTCay1exaJ/Uk92l7YFlFFORdJ7GkSqw4Ri/MgyZHg6bw1U6cAlruXh/7SYUswlbbKSlWLZYGeBOiaq23DUqLBxULOoWpbUHfOXpyGBW0WIkkKCvJtT/US1qQWjSD+xUEqCq2k2im9hPAMtkBTDfoFit0dQqb2ozNe7Fi0ZLAmB2ifyAjP21No7vtC3D6SJg9o+MczAz9/wBdQN2ZIgQM28TEmJiJOImBMa3X28AkxmSPy7cHzOD/ALOtVAOiVLoWFHkmJJnxkx/udbUNtUfCZAliLoCxycmOIiMmAPjXB7SLhA7vo7iQPzODHHM/4677OubxactC88yRj+sf4a7o4ytsaiCm9SmyrU+g+WjBjzP213pbKvUpE2zTQMxPbwfq/vMO3jNsji4SwV9oa6ncU6tKqShd9uQ1yiAozIBMu0AkEQALibddvS+9H76imiKdKGSolS+1bWUtffJJVlbkAqSATjSOWrCbdJ2FTdZ98imtMKzGwMpg/VaGtTIUXQYgAdkDWtsKtAIHcVUJpgBnZqbEtIW4QqBQGYvJAsUQI7j2x6SaNdvbcML7vbpKZS3KqjyQwtqKJc/jjyQJnqzaVKtMIMwWZXNoC00EQQxDTPcsj6pnAuEHkqVeAUAumbdq7U69cw9FjTZQBbVUTKhgwBJYwKhe3zPbGinT9m9Gk1NHoAbi7vFQlldu1MEi0EEknOWB/lt8o1fdVlpUnf22YlXHbfJg2rBywFymASBIODrl6h3nslwBSa5UBLKzGor02MlbwEVXDj8yIi3KtuTBfkGvQam1JKjHcIjcpbILOApW+aeQQQDJkH6QAdTkNI0qjU2eruGHcwFq0xNpuUcmJMpMkAgiMgtuENl6wpZVZiTZkgsBdNpAZibwQZMcCW3ofTYQtYFcshUAMim4sKTD6RBlSQCBjBU9oWbETtmdI6nRoGxkdS1NWcw4BEgmwsZgZugxAiC5I123HTptej7ggSQS5aJkgBYAZXPlBHb2kgkHFr1EIdmp07ex0CsSwubi0tJtEZDZVsiGJj7rqH8JzSV7sEzQYiZZSbllTaAoHcR48Yhe9FVRCR3n3Gq1QyAqAcQrRaKlNmPaQIAAy1oIPOiu1b3WdpFt5utLLAUHuTIB7qanNxyxn45UtotXvqLSrtMU6laASuO1mCNKkkQZwWWBPEipTZCy+2KYNzLBVsg5Az+L6yBEeB9RUS2NFEyl7VFIVSQoOIiQuCCAJM9xxgn5OuXsq5AjtEESMFQOZIMLPkD+XI417tdxCLEAN9QBYgwLfq4MggGP5ec5F7xYLs7OxZyVWwm0gC4hfpYAgGPJN041JWnsp0gtUZfcciblHeDGATa7A2dxtIJBumBAE5DUay03RAIJqdnaMD22dscZsIwSe5TPcAOtOoWJMlpMKJAaSTHEiCcSczgmAYj1Nn/ZCgGgMqhixBOC1rYIE3I0YwBiYlo15A2E6G5F5ommyOOBapJzPaSRjvJiAOSOcktkgAHcHknIBAEfJUEdytyeZA8iBGx2zVCz1Kd4C2gnvL3EQ2FPC5GSO+Dx2kjTiwASKloGTcD8AyYUC5hxBDYJOi6CgnW3Vpa8E5NoVTkxIEntJ/O0YJxGcWl3Bu5T9PMYPEYADcA5nESca02tcC1rpLxJY902nGYxAxHySZunXUO+QoAYwDdPOTAE8RM55+M6KaGsA1NuawYsy2OxDSckG36SRaZJDQCBcSORqA219msanuEo3kxaVti4x2SQB2kD6Sc+GXc7cxBJAxdCxdyWCgyVWcnkjB8aX9xs++DSWoFYWqIKiQXaQQOQ8AGYMHjGqRmSnFDn6e3FRlhkVUgGnafB8EQPzkY/pJh+uqxFFU4DNkzjAmCJkjk4/l1B6ZXU+3U9tgswCTBXIEW8gE5AxHx8dvV+4vFAKMXXZE+MA8gSD5z4AOvQw5FwsHg09C7kEsi5BVXn+sY+/wCvGmyvVCqWbgaQeleoijMxBYCFJCyM5umZK3KwB485g6k9S3rVkttLqxWQkQJghlYSQBMzMjJBONCXxEV2FIH+pN4xrkpYVI/GQfJ4mcf/AL1moy77AIVDIB7mmJ8AgmV+DyeTknWayeu34BxiVquyruhp+3TIIdmqBUAuSoJRFWBF6ycSQ58DJnoHRKnuhqryq0bVKLTDKx+FKhTYXYqwIOOeV0a6dtNjR3PurXq+4yrAqNS7lGFtWVZoti7uGCDkHR/YbLbU2vAczbcqKKgGMyAjBJIPDHnkDGqycno2Y44qfL9mKVL07uEpVd5VqO1cNZTcWK7KpUI7FlgkwRLXFlMSNQKfSuq9ScOgUUrSFD1h7ZANoJAZmZp82hZUYjGrS9RdPpdR2zUUqWZUyqgwQZGDgiRBHByNRui9IfbUlpu4dadNQGttkKAJAkx45kzOYgCkaXZKWO3paETb/sU3jhfcr7en/NaGJH9FUN4gSI0U2f7CwCfe3pYRiyiFP9WdtMnVt/VpsvtyZGe1zjzlQ3dkESPB5nUrpG8d1uvc9xFxVk4xgNDAHnPknkAarzQvourBOz/YpsFKl6m5qRypdQD/ANiBh+jeNM+29DdOpqq/utEhYy4DEwLRcTk4J55k/J1rV6s6AXF/jClj9ptB/rrX/jXcQagDDwYzzkfPDf8AafjTWheIb2nSNvSFtKhSRRwFpqB/gNR+oem9rWuNShTJaLmAtZoMiSsEwc5851CpdU7QwZSpAPGCG4/rqXT6oQIAU4wB8D4z+X9RoWjuLFzefs0pCo1ba1623qmIIhlAAgADBj8yTgREaGda9H7kK8gVktYkIeTDAQpyrEOci4AhZBgk2SlcEAyMj5/r/jrz95WSJyBJ+w+/xwf6aWWKMhaKi6bWo0B/zD1EZnqU1FRlMXKIQKwlbREswgyDwSAhVUP7zbmrLCy5sFSZgkkwMwckCPjOvo3qvTNtuUK16aOpBWWGf0PI0rU/2b7dVKr/ABKcyqVFRiPsHInHjg+J1J4nHa2K4XoqDZkowb3QCwtDBgLo8ZYGL1H9B8CWDp1V1ilYGW1sASSrAs4zIHAziIJzOTm56rsumbipTrbU+2wW5xShk8dpaL1jJK+Z54017Po+03IcJUF4YLUUW4ZZwRAJMHyTz5BzCUJy6Flga2mJezrGkgX3KlNnhyWpEkZcYVvqb8RAkklcSbtbdQ6rUfcmmqs4AnEEgkrY+FBiGuutYmAIEND23opPb9oVWCRBW0FWEkwwYkEQxA+MfA0G3X7Mj2+zu2W0k2sgKmSGPBH4hOZ8Y+WXwz7aO4tdC30s1g/8Um5rmK3IQWi2+YjLZaFOYN03DTOvVAQbpR0MGJ91/sKZW61s57h2+fq1Io+n90JSpbUQnFrgAC0Acr8XCII4OTrrtfRYWoHtpBrYNQFvc5xFtoEjBiJ/TKPFNvoaNoXeuqp7UIN6koCSATbKlVgATggfpnEc0oNew7bVOQCAQCoDH6isDvOYAj8XIcdx6XchYembVAAKsOEtmSzZ45n5yRoDvei1FP8AFUKIaXW1sySogmRz4gDPyInLFOPaGptgJiVelVVSt4sklrBlbYCAL8x5zJGM772kr1KEmBUbhg5FoVwLZwSZnuiQsRknUzrFOmtH20/B3CMGRJXAiYZsY8D4EaNXFIfWV5Jlpn790k/pzpE0aF8NKrsOUtu4IHtqGi5YYMBItYESDCoFHzIPIxqDT3VQveyurRYBejTaZJNsAkMSMSCJ+DqCvqqJNNTWYHP1HPAJJlR5yNcun9Vpv7i1ds6LkEghz9OVYNBYGeZyY5zocGxZYpeBrpvxAf6SFIKTwMCAeZkyCJA48TKFAhFBLAmbjJkRAIE/Jgj9efIfpe4Qs5p7nDZAdQCo8yAyGIHMc5zGpXTvUG2qVFWlu1qN4QKyhjA+mQZGDAU+fJ1yxSa6FprslbxHVLqYX3MgCZnwPvKzNsmcjzoF1Df2sV9tUYKrO6pl5uFowQIJk5mCI0z10HtliRAyJnB+eJmDH5HSn1elWUEimxRTkrBtWBBADAtGRyT8iMgwi76OktG9PdtQmsZcKWARCskM0KcyAAIOcSWHIEq+03zVRV3BqOSBCBI7Q2VZkAADLIySqknE26MVFokLdDU2UIZByAsFp7SGtIOIyo+NLO4q0qKsqLWVlJqU2UHKwkFhi9TYVIMQLp8xph1xIu0wh0/cl3C0WZnYsStQmmQ8raCYiRaFxPgm0Y0QO9ZJFVwRTLKAaaDuJIFxLcR5B4I5gwA2fUFSpTch7yoKH6hJxKoqkgKVtAjIUYxGpW93aVWqKKliswxbAp5a9TdBLiVn6SLhIiToSjbANG1ZSsuhUnMCQPtAz+X6RmJOaX9t1Baa2PSq1I4amBaBwVgsYhrhAJGBBMyc0lfQssbatIRug7KtXqh5dlp3kD6o7YIAukYjx+nnR/fdQ9tVFO1qlqsFgkZa3hc+P8R5Oo/ovrVGg5C0rty1yUhDkOCCZJuAQZzgkgZI8NH7NN9TpUdx71ERTctUZFBwRg57zJkBuYHOtORRbTZXGmotIlVOgtvdjT2tS0VYpmqBBNO0MQPPL8/Zzk41I6Z0TbbJfYq1atWrA7WZhA5HtoCABIOVk8iYEam+iqFOka1AV0qAlkCtEwrENeMG4gEfEKDJ0iepfTjp1apV3W4/dxUqipRrFSVYSMBru1lAURmJ8AaDhyjp0FupWNdPrrbpG9um9EUqigS5UkE8EKMfoTGeddVENYu5IJy3dc+SeDVLQZA8cCIkjS5+2WjXrb2i1Mk02pL7SlhBYklrfGQyc8458B+kbQqrJu6Luyhg9NCA6raHBx/d7syCAfg6lLE09SKwlaposFt9S2pPu7h5gSHck+YITgTxAAGMAaCbz1tkik0D+ZgBPyAI/PnVW9L6g1xNNCzeDg2iDOI+PM8A/OHjbemqaih71NGepQVitNlMkkggWT+EfUpPBx50zg4dsWMoz6Qd6T6taoxpsKZNtR+1ckqjPOZBkLzHnXDp/wC0RVe392UMxAdg5WSMAkimB5PE4nXLfVKO0BNyPUpuyUU7RVpo1OGVgIDABgAeJz86B0tkm4A/dRRo10IYMbKdMAEFrhFsrhgYBweQdCOR2lsaWK4uSocK3rVKzihU2tlNrorO0/T4EgEg/T4BPBOi2z6w7U1C0q1P3wtSn30yipapkWkMCVgdwMH/ABq3c1lXqBCMlRGpFQaItS4owZxJgHtLlhyCIzGmjb9aNIbNy5Yha6YEKFSrTa1cCStEqMHOrZOSVojCST37ja37RNlSAStVcWsQz+2xDMMGAskSZ/LGi/RvXG0q7YVzXp01JOGP0Zwr+FYKVkT51V/7XNnSqLQ3dNCBWQrUZFAAdMqTxJYXCfhOeNJXROqIu1rUatMOpcMFLssloByM4sTz586qsilFSgRqV1Ia/wBp3qTabvc1cPUpoET3aVRYdYk2hlIwx5ETbGpD7+iN/ukmqD7t7GRhh2SscCGXMzgfGlO1YiltKXcs/wBsXHae4G5hFsN/TGNRKW6qV901Qsi1KpyWAFMkiCDfKgE/zSufA1OUFOysJuEkWd6U/aOaVIitu/eRcK1WhUD5EgFgWvgeYB+5097f1tSdQy/EkQSQIkmft8c/bVPdc6NTLugQrTb2z2BFpMTSUuaVoCwGwQAQDJmDiB1X1EUV/ZLKWpinIYi1g03AyCOy4T8tpW5qVRf6jcY1ci495+0Ogi3BmYSVlKZiYug3ZBif+1tdOm+sbtx7VVbVI7GzJMjBxAgGZkCPnx86dP3ZCtTJIQm6AYM4DEGDkrjOrC2nqjb0v3c1PedT7biQotUMUKtB7rfbkEDJjHnVJrJriTg4bseuu+qtwKtWktGFUlQzGboPIH/n/TQvc9SrNirVEfCqOPBz588x/okftGoVqdSnXD+5R3DOQXRWIZoa0yO6FYFDANp/MaT99vHrlKYAHCqigAFjgfYknjwPtqMsOSb3LRRZYRWlstCjvUqF6fuhmC3EE4FvLREDP68+J1pWr0cqk1qpBspoIQkcyxhiPvIHOkv0mwbcbiwWq1OpYoMRcwCif1A1A6sWZQtSnDg8EhiVOACJJkNiPOlj8PUqDLM+Nlp9BrkWA+2CXLslO22bYANnwsCQeABONd/Vu5FDbFpgxzJkAMoNvBLdwxIMSeAdLfoWtbVqJUMFUCw5tNwIEfPAA/TRL1dUpblUpe5AXuyp5P3uiMMMD9dXnGMdMljUpv5RF6V6kmqqVdvSr0y+Q6XVCCCAA8+JnjBEjyCw1fV42r1NvVR6gpn+E61CjgFbkJEFSyyDdAP5nUJPRqNUC035WQL1BJ+AWwCTAEkRz40C9Q7CsartXV6dYtBWoG5AAADGZECA2QYEGNCKhN6GmpwWxs3HrOvVVdqu5YpVIAJ9xagF3PumCSSCJAzaV7c6CbPpO42u6o1KFzEspZwYkk94bIxzkn+mo/o7pNSotWtTo+61PE3FbG4EZCyQRlvp5xE6e/RfqB6aKz0BbaSayQCyC03WtUvXLgEQARkY4MnUtPQIxjw2tgjrXUAQQgtVR2YIsgm2wrMEEFTETmCoggbSemppmWvLnAkwGP0lYZhgzgcGOdMfWNttKjVDT92nULFSCqBQ4LKY+CagIgY+PAIjdbUr/ERn9tJZhd+IkXNGIbtP6qMRjSaJ/wDHyvdHLaVqlGmxQWKZtUgXYYicqZAICG7yY/Fok+ySrViiGrWoXLBSCpjtBMSGuSMSDOQQFfQ6jvYRKigtUZEQwSpwJksZIwWEqRMmUMHXfYbD3XFSnUKOlQM4Me26s5uNoUcqTkg8njGkk0tt0GHw+SV0tIi9VqsKlv7vuDaqjAYx2gkSKbA5JyD+nk+aY9p1Go5qeyi1FWoykvVrAgzNoFkqFBCwQDjgCNZoReuv3K8q6/gUNhTpUW71dnUyGFSLcRKgCDJ/mkRGNPfpz1rRSjUBLfw0k3kQYIULgSZZhgR9hydJjen949xXaVyZFoNJxiB/MP0/Q6i0PRnUiSf3OrJg8KIGY84841SOJz3Jmv4rLDGuGNBDoVIVjVqKHUkiyorw08zaPyGTiTjOQ57hKe43NDbV6gapRgootABqKJvveWqKsEAdtrCLiIEbpSdSp0loVNvuHNRpYuKViXXXEAlpiQ0RyJzxol6r9NNXqU67bev7gW0ilUpgtBJUgkQIyJJUgEDMAapwS2jJGeqa2V51Tc77dVqtpKG+pYtyys4ZULFSD85BEsAMxoH0bq1ajVZg+WuWoWFxcWlYa8H5j5AJH21aNX0qWq1dxUp1A7IrmmKlEs+TLRNpYwGOR5iZjUDbegKRqSaTE1GPa25pAqTkn+G8Y/8AqyQIjOmJ+2yv+llKTg23jgqThvif101771DT3H7ubfbq0lZCLWwoBCGRAJN1QK04IPz3Nf8A/X22FoNCmHM4bdVZwOe08YPj9edQqno/b+5atOlUADA27mtfPBwOAPMz3QMEzpJRT7HjNqhO6rvj7iF7lPs1lQN3G9lCqBifGCxj8tZtqtNqRpOGMgybiAcchRi7nMf11n77t6Vf2qm1Ia4AGoVuAY+SQx88g/rpkqJSUFzt6SgAFAyIQwnuYkiJUTAAMlRkfSA4qkdKblJtFZbOv7NZWyRTbuAJUMJhxPgMsgx4J5059f2q/uNKipEruKd5FS8zaacHA7rxBEfhB84M0dntq9RFSltLXlqQXboHdBAJgC0MCD9RBUhpgYJrar7I/wCWWDTK3U5C0wULMzQ0xJMBUmAc8LaznsVY3VBdOmo+y21KtSDK6q1XEWyjXEQQQZAGDME+NLO59C7GhVl6VSor2vTAdiDJKmnCjKqbHAMsRcDMZ0rb1C1ear0irFFPumozhGnINpBuVgE7fqFpldQ265t63vqKLHcUKbVL6pQs3tLL/ZDgkkBYwBgZlhg4QpFMndyRE6z6WppTdaFCoGLIy2sRaqqRUkNjLgcniTIE6VKfpDespb2YUMFlqlICSJABLgHAJxp8/wCKbRFotWSay7ZHkqHLj2pYKT9Ji2ecLlbdR9x1KjUpFy1Vyyvais6ikKb0w5NrTEnBQAkK4JMxrRGyM158C30ujW2yOm5Ap0sMrk3qGmIX27jEO5MeY/XtvPTlMMlIrXqVCWBagAVNr+2xmpAAVpUtJEgzbALOW16KDS3aVCltBiVZ3rFCDTWvFQOSSApziSVmBAkSu3NEU65cVNsC616UMy2GsaorAWkEG9VwoP37tD/0NxaiRX/Z0ihGWo7+5IADUyFHAJbt+V/DADaA0PTSWy+5AFpcxRJAWVEtLgjDKYIHnmJ1YPU/UdQ16ljEbdEVgUi1y6C1uZKgeBzOTGCq7zf1K9WiNy3uXN/Yj+zBkFVCzaRIAJIJknMAaa3bSG9K6/T9SL0v0/Xr0agG4pe3K1VepeO9LRcj+CFJU5iAD4U6Gdb9Mfu31bqkagwUVKhIaMAkrAMiP841Y1bYghRfUIXgT2j8l+kD7AaF1d6avUNptq61Gpe6kSVtqEyJMqcLIFvnM4Cw6x5KtoWawpfLK3+Qm7LdBalSptkKGxrVkHiOeAZIBOpvVyz0qYvM1ayU7jJgMHV8ExkgNHyJ5zoz682e32lZBTAHuItRoVbVugWgL4FhaAPxefCr1asDtaeDlgQZiIWTjzN//wA6hCXJWhpagr+o0byiW6lINiqjFo/GFjt+4BjnHaYzrpVqXQfsI/p/5zr30+gZKYWWqmlDSOCTcQTyZDKcTwPjXCmAotBuAxdEXAcGPEjxrNnbbs9X/wCfGNv37JNEgZPx84/x8nRIpR6hQXbVj7dWmZpvIdqXwGg99JpHBETM40GrkW9wJDcAct4jnH+eo+w6qACu3SlRmApsBdzPcT4EAjufBnExGlx8u12N8ZCMpJe+vuE+oUq7o9CmaaQzzTDkFCGIt7/qMhwWHMrOAp1r06uFYUGpbqjbSYqJci3EgBHIybRjyBOu3QugVQ1So1N2k9zE3FuWLY5loIjyMeNB/X/VhT3lrCqWFNCCm4KAAqDhbD8ZPnTLN6k+C3q/9/UwTx+irtfyTP8AjO1n+z3NQA5IJHeSSs3vmSt0/b5Gpew6zsXSr7tKrTVBJWrUIvwxIXvzkcfLD89ROhdXo7qNsSq19xUutZfcCmXgDstx2t3fzHyNGPWG3/dK6CobqLqeEpxybrgUJnI82kRIBBJaWFtXX7k38S3q/wBgf0/2KlZAiMoqBTS25AuAC3ZzgDLHPEgTIlgr9HAFUoi0qhWKbrIK4gcDK5i3MRIIjS1vKq0t3We4oy06YpFFzMKpgg9o7gSB4nI4LZvtm60ajBzUdFBksyB2WGIkNKBhiCfMGROlauCZ0HTewA3QN2pim9NhwW9otJGJMo0EgAmDBJLfi1mhO66jXViFp0EH8rV+4eAW/wCYGWEMY/m5POs1ZOSRndWDPUvW92t125rXM7HFV4+SoE4ADDHjGolbrG5/5r+PWa2ugm4hrV95SZjH4Z4yy6ldL3PuKe0C5FnAklAQrFsszYmYHGptLp9Zwu/7Bs6/truEpuwKl6fsuzDGC5LczLA4iReK8HTlyd9DL6eqLSFP94ZqlWuzXUw8qhdbggUljaiLdBDST9ssnVNpTp7b2qIjcOl6F0V3xbIIBCkTAMmMmJtjSP0Zq9HqLbPc1KfvVCrpXgWPdaVuAAjAYDg3QPuWz/ipqPVoVyFq0axVHgyrKAVbGbaiHuAiVYxmNI3T6KJ3HQC9SpXobWoq0EQq4NVhFRvZAZUcXXD25CmBJWWm2Lyr7X1L7NGKFapeGzIRVZSwLCFUEEgW4bg8iANW71aq6fu9IU2alUWHrK6/wmADDLA3I9pH5j5iFD1H+yKnWb3On1VpE5NGpNo/6GElR9jI+I41y2+xdpdWCf8A+U7enUoNV3FdhNYmoB3rTqUgqBgQCzIx+oE3NTJOYgh6a9UbWnualT3qllQsUFekxWZuJQJNowh7mBkL+iF1HpdfZFkrX0qynBDC1wYm1ge7DKSPH5nESnuSxBaBkyQqr4gwFAA/MAHzqiimScmh39b/ALvuIqoZakVpUyO3sC3Fnlci9sDDG4mdKXqTqHu1GYVGxRorBX6iqwTcPpjnOWJP5aIsqjZV2lA3uBSjg3BQVyg8ElmDZ444JC91LdmpWlQwS1VVSZIRRCA/MJ5/XXOKTGUrNOl7q1u5nACkKVMFTkrHm28yVBEyTyBo/wBB3RO6Ks5sPvTzb8ISPHcZP30qtyY4n/XTF6WDF6zjMU4Ix+Jg0j9af+OurYttJkajuQm6YAyrvGDghnn9QZ/pp2G2T/idUOMN+8owUQCrOSwOfKBhPyeBquqX9unAgpzMdsHxJ8R/4GdWDua5HUsZB3IQfZXtu/8AuJ0kl0zXB3zi/C/sWNlV97c7e6MUqYgyMfu6p9x+DP5jGp/TadtKi8q6Fq1KostNrWvUfni1HmIOBziI3T6Fu8VRyqFfyI7BHx8aMdNovU2e6pUqfcu4ZQSR/wCrSamy/GS4W7xP31SWpIz8bwtlodFrJuqQqBbf3gEMSCC7Kz0oYYBhEAOOAJxqL0nb06FXf06lMPTpgNfCAwyKqoJgAwhwsDuMCTqP6D6wr0qCrfMCowwR/ErsXJbOT7ga0cAlTHjv0bfVTuqpanY9UXFWggCm1quMnhiuMHt/I6lllFStl8cZPHX0Qn+uN3bvatFQotrU8i6430acxBtAAbk/BA8Qs7Tet+90qeTc8EgyVBJkyOQADj4/LDN+0bpe4er+8UqVq04NRkBMkSJPDMQMFz85gA6WfT20qHdbd1VrFLS8G3CMDmImW45zqmJJ2/cnlyShxiu/8f5Hio0A58AxOcif9dCty8bvaE4I3NG0k47g0+Y/DHOp4pC1j5M8g/MGc/n+g1G6z0iv722qhVNMV6BIlSfqCzbMwL4MjFw8AxvUkYnBvoaKGz2XUqrPWFMmmwpU1gQbWdchsEyjQPA+51Xu99AbxnbbIFSlSc+y+4aHqLkAgLdOB/KMHk+I3SetgU0vdFtqDCt3EcAkfij3KjGebR8acR69RXdx7TgIoUMMtYGIFxEmWAHkd0/l57jxWjUtv7AJNkNvWoopVqlKrSDKri0G6AHImwlqeC3yPsDB671S/c1DULUyWYkMrEq2TBIEnuFuBGZJAnTX1b9o1CiynZ7eiTVN9QvTg+43IYjLH7/Yarnqe59yoznF5J8nJ+5knOh6cZq2UxfESxN8TtT6sQexIB+TOfPj/HRPpXTKfuCrVaLi5ZSpMyBbkTjk/PHOgnTqdzqvjz+Qyf8ALTN02karYI5zLCefAJz+nzqGasapeT0vhVLOnPI+uho6P01tuXJpVAEVsICxLkgKFAmQGJM+BkxB1r1XY1qlJnLHagrFif2l3tyrMVawDA7RJ57hqdtt2Duq4mJZgEWBJOFJjM2hVg/y/J0VrbJ6jmaZKH2wQJAYWsHGOIBifz+J1jtrJaV/kZ8qfliLtP3f90WlTu3FlS56lOiUdGj+1IMPIBALXPcTEHjUTqPU6r1J3IFXbUu33itQQTJXC1IzaGmOOAsxpw9Q/uuypN7ZWkaiqPbE5tJMsQrVGEmMfbjEI3TvUdGk8e2jkBCWapaGIkgqNyO0TPEE8lswNUJrIrSZnVRW+xu2I27moKy0yxqki4gMFCr3L5/CfjA54kH1OoaTVApLipVqW7dzIZFVFzJwgCsTPkxwTI3qdfZtvVFUV6b06qsWVlNLADHscgKSAFDIQODGIPbrXUm3Vfc1mQve9lImuqWqqji6IU3FpXkgDMToxjWOP2OcuU2cel9Lommv717bVBgGpXcG0YAASoogGRkTzrNSdpvVVf8AmKAqO3delJ3BBA8pIBDBgR9vgjXml5y9n/v3D6cQV6W6f72y3JT3EJuAdTAVlW4AkZtbg8edcP2f9RuTc7WqlSpt61ElxTUMyEQAwBwCCQZ8EA+NTt/UbZbTebdWtenvBYQ0n23QWccygMz8nGcBP2f732a9WpAYJtqrWng2Q8H87Y/XW1XbM2tUE/W15Oz369pq0KYYjFtelyPHi3/tb40R651ttwaO+DALUhKiCJSrTVsMRF1yEMCRxI/DqB6r2T7ajuKPumpSqOKqkwe5apVgPg2NTJIx9QAyY4+kXT/h/UvdkqEosn2qBiEI8ZJg+bZ0k0q2NFuyz/QfXlYGnUINNyeYgN/qD5B+356J9TV9nUQjNBnVTJJNNmwuTyrcA/OD96r/AGf1w1RVcwoqAnPgZOPsNWts97+/bSx4L1abAfy30zfTPmINpzqFeGV5X8yNvVfRKW52zI63IQXBwWQhZmn/ACkfHwSPOvnWkpGGEEcj4Pka+nOg/wAaht6gP1UyCCOQxBIM/FsfqdfOW+27LXrK2WWrUVvzDkH/AC1pi/JOSVHfe1f+SqKsya1Fn4ttC1QDxzcyyeeNCNpVJqEsSx9thJJJ+i0c+AIA+wA0xjbXdP3jknsFAjj/AN5VIPkfVg/3Tpd6We9/vTI/LIP+n+OjN6YMMbyJEL/zpg9N7i1N196Y/wBf/OgVYQ7fnop0Sn2bhvhAp/8AqJj7fhOiibW6Bu4aHaBmIGJjHP5jnGnnp9cVOo02B7Tu6ZB+3tqf89ItczUbMdx40y+ha599S3irT+/ggn+gGdI18qLwdTl9zptZbfErAAZzj/rMZ/MaZOj2ilvAgIAbbsbe3t91TVgiIMHEfHPwq9KYncP9UtIBBKmS2Mg4P68/100dExS6mzHK0S4A4x3H+jRx/jOGm9j443ga/MO+gXCbdwbhUWkSqsGuAp7ioqqJle0IBaM8j402dTqJS3e3qGSKiVEOCWzDqI5mR/8AAGFzoFQ0bmVXYXM4J7kYuorDP4O9iWA+3OdAKHqht7uRVaobrwtJUwEWqp9vkfUrXAngwDC8HPlgpO34HxyqMUvK/oY6/UZ3n8JnI7wCA1yA2lhaIczBPaJlYyTGiO76HQqI25o2XgS6U6XcTJUlQBeGMyYFxLEedcqlT3LQbW7gwZknK5Bg4BDcH7f02eqdujMo9um2FSkgDGqwJGQpC9wJvtJkcZIN45oySSVUTyY2tshUOqJuKYZSF9glSSpSI+oFcMIK/wAqxnzoVS9XPQrubS+SjW4Lw7qjBhj6gFJ8SOcDXL1T0nc0FLUhSBqozVbIF7E5uUu3ljNrNzN2hvp6uah/jL9LU/cItLSa0qwwVALlUKhhIJMiANQnOQykktdiHX3Ku7uqqisxKqAIUE4XwMCBwP01nujGdQqQHJOAJP8Av/XWV6TKxDqVYcqwIIx5ByMR/hq5jYwdB6q9F2akwkrDSoMiRIMiIP8ApqX1iulRVto0UIkFkDIQecrdZHI+n4iNA+kUz3mDERP3J/8AAOiO9FlKkzcNkiYMSVnHBIB/rP5zaado1Y+LhxZnTHtSo8jgCZ+c/wCmmH051p6DKWlqaZ9u6ASwacwfxEHH8ukve04CpOFeOI8Duj7iMeNTNx1C6pTFPg1FnH94DzHjxpMsOTs04s0VhcLqv5Hzceu6wJqU1NxkWu1yRA4EDMgRzEDJ1M6T6lpHvqbv2muiRRdoUjiVIt7i0n4/Ikoe8osKkL2gjjxzqOaLfocY4H+eli0kYpXYf6l6a6aFZqfUbQAGgUjVY+CAJU3SZMnj8idRl9L7V7QnU0Nw4agqxmDdNaAc8HPMTB0vtTj8WsqUiM6o9+RPsO3XPR9GpVNVepbW1yoZBF0wFMEP55kxE67dY9NUatWsW3VOszMDTpLKEAABStU3JcUEEMoBIGQADpBQGMGfyjW5ZuC39Y0nBquL6HUlu0Nex6ZTpXqu3qVFulTVpo7RAH1KLSJBIjGdZpVtb+Yfr/8AOs0rw27bHWWtUMvWi+4IiCtbp1IvMAB6c2kE/DAzH8x0sejQGrsh4qUKyH8ihP8App26fSR6PT2KsSabUmYeFL1Wz5ElYBgfVz41X/pdiKysMQjkn4Fhn/PW6f42QXSHXp9B6/R6tSq5LBKzE8sQoQiSflqaz9v8E/a1W/daqAdoqU2MeMOv9Jj/AA+dWHtqdnTk28RdsnaP77IWbA8wRqvUrlNoVmDWcGP7ieT+dTj/AKG+dSlsZE301uIWp4wR/wBwj/I6sXpvVf3fa7ep/LWrETPinTH/AOWq06LhB/eYk8+MD/zph3e6NiJJKgu0fchAf/tGpTWysE+JZv7Pt2alBVJM0qzN4OKgYwPJju1Vvrjae31HdqIP8Zn/AO8+5/hfGrH/AGbVVSqUEfxKCPE5JU2kx4+g6Wv2t7UDfXDl6SMceQWXx9lH9dUi9IVrYJ6GyjZdSDRB2uJ/mvFn63RBjmNKfQ0n3eOFH9biI/odM1Goq7DfqyXXU6ceIIqYaR4U5jyQB5kLvQl7Kh8kx/QT/wDlrszqLLfBxvOvv/AJ3Y7zP2/yGjfpul/BrEsFVnpqSZxaZLQMnDn+hHnQbqA7x/0j/KNGOmoBtXJHLz/2qP8Ax/jp4/hM2Rf9lfX+wC2XMS0sYA5bPxzJ0yejVNPcgVJpkWMA8qSAYBAME4ONcvRuwNWqlNajU2qGLxJItBMwCJgAwJH5jVp9P9OPt3n/AIrVI8gbc+M/jqMBn7aDfgaKp2yuekYZiBMNiQfBJX/cad/T3SmrtuaGIqqokAXW+2ytycEkRiefHhk/4NSrME95mZjhm222ic5PZPIP31U7dQ3CvUdHqqbu5qdy5ExlYtwGxjE6EnZpxZFHHwCvpqlWqbUPLKUp1C24LE06JRs3JBDG0c+IB+ToZ03081Oodwm42+4pAFqhp1BfAPJQkFcyAQTH2B126D1OsdyrX1nbuaFqEM5CGFubi6As+BxwNNPWum7WgagCH290gq0PbpFhc1xGZxFzi6JCNbKhRcGrsh+GvoDj1ejfS9sWIGtqUhUf3FzJJJzjOFxx5GrD2/0rTCBgCCA0nOQCTOR3Hzx9tV76y6JTSltt/TZneuy06qrBLVHp3LAAywtI+TI/M2b0rYuaSOymmcEI5ggDw0EwYjAn9DgQUHHopfLsUupVqtbd7kDbM/tG2AO1ptBUNzlMnwCZHnS11folb3iy7VmVICt7pLiKkSEUkEMIchlx8giNWN1XpdKoS9RFJLO2Hee4KGAZSpg2DBGYE6A/8L21OutZFrK6rYCa7P2xEdyliByBfyNU03ZF2tMrvoG/TcV7G2e3QBSxC0l7SCOSYIHjmR86n9X6KlYqxcoxA7xTm7ACgi4EcckmP8nV/wBloL1N3T3DU6lQM3tsq2AtmLgTgtBn8sDjQr1p0ynQSvU/eVdS4Ip0zcQC4W0n47siZiT41ZUTd0LJ6J7dOlRp1KbvVqMzMATaLLlXw3Cgn/q1L3FOktRKddgwp04X2KTvLQhUQ1p/WWz5mYzo3p/dbqsqQvtsXKMjg0xNFxchObVY0zEfPJnRdPQVOkwp1t6lJkaQoF1waGgyUESOB/rpKbLRnGK+wl73cIze5T27NTICrfaDyYNwBBkHn8vjQ87sVGX+GoyIM5GfyzGnD1J6bp0aQK7+k6Ent9uADaWWGDt8MBA8DEAnShtul1iiVkS6nIBZCGsYeHA+k+c867jXZzyX0GqhBqCcC0mQfknz/vnUKqSIIOdYhJMurDHFpB/P5j76kbmmLQRwfPjOR4/PP21nqhbsGspPcP8Af/jUfdPOBzqbuzahtMYmJz4/rjQ1znyfuZP+eqxFkWN+z70Zt69H3dzBLQaaqX7VUw5a1hksyi0jttngk6dOt+itlUWXQAqsqUFgI5AIVhJ+5zH6aGfsuRK2yQKSr0jUDMpgzUe79YRUGfk6KftK6eLNuVJkVYLCbu5HAOPNxB/TVaSjY8FykomJ+zHpxz7JM5/tKv8A/vXuq19R+tKu2emiGs00ldv+ZrSGaZBhviD+RGs0Er8Fpxxxk03+wa6BWjZbNQbXAZyZgRew7oIMRcB4kzyBNadGp3yijNWKajmL8H74BJ/TTmnUkXZgAAsm1IIJENcGcA/lfOMwwnkQselKyUaq16slKX0gZL1CIgD5CmfgY/I0m/nkZVtJFhdRqKN2aYKwKVVBwTHtfn9p+cfoKmr1roP4VUKo+AOP9T+ZOrB6uivsKdevVArVjK06FO4qhUkAqCO6MliRAYwBGQaenFp7cVKrqm5uDey8n26RXD1eCM9wABPAIyYRHMlekOmLuPa24zXqMXleKVEJALnyzNBC+BknujXCjfVanTpwaklQpPJJWeM2qLmJHAUn40++ltlS2uy21S2au4FQIrAS6uDUp3SSIVCSRkSSeZOlP1Q+2G4bb7OmUFURWqKIAVRe608gd34iMQVAB4IaTY6k1EJdL3b0dzRqbP8AimpValRYq1sLBdmnDKELFbTkZ7eNMH7XVn92cH6zUUL5klSPzJuiNB260KVI7bb+4HuW2QqeyXSMEz9KFSVwDIHnAvbeoGrVVNVffNAltuaswGUrddDqnhBJEXuAAoEa6t2gKZxo56d1EjPZRUR8+8pYYPIEGPg6AdABFNyZABZiY4Fq5P2++mP1H0+lt9mV91hVr1KTvSDMVCoIUE4CYaQjFiAEx24M9O9N7OlTSiwD16xFWkl5KrapZWaD3iBNpJGQSBcNGcea2NhyvFPktlYdTpMGUlSO34PjJ/oCP66ntUC7JQD3MzSPPJH+Q51Yfqv0U+2qNuK+7pstU1KdGmEtLXqZEkkTAAzM/I4KP1qnTG7pbWhTY2VVWrMk1HuAIAIEACRgQQfPJK0qJ5HylyJHoaoE3O1LEKLuScSysAPzJIEeZ1Y++62lJh7iM6s5VissUFs3lF73URkAgjJzEaRK/pqeo0tsGD1DWgLTi1UWpLOSDiKaxBE3FvKyY3qzett6vtmPdR3u4YYlVIBnBnE/BkZ0ONh500Wl1Tq6bV0NKl7hVqcEvasOWCkmGMBgRESSY++q36/tkpVhRpuTcjVIDMrK5mxWKzOblIIULcCxxoj6c6qd1vu9EKGmFczyBTyrD3IbubBLj6Dicah/tMYrv/ZbCKqMlwgrKAGDOQbBk+fyzFWmaHUlo6/s6prWrq9SxF24Ykhbb+y0g2gh7SVk3A9/BmdPe59Q0KaJSWggRRCe27U4WcqCrSBPgmMjQH0TsKNPblwpFV0NNnKzaJgAAQDJWmSDk5n7jPUHRyKVSs+4IRQCFFGsvmAAziM4/wA8+SuUna6JzSguMu0Mqet9nQdaK0S9GgV9mqWkz7cFgCBBAYp+hM50F6p623G5rqVHt7du0AkcCLyIWbsiM/IHyK8qV7lIVqirIC0ywfAic9pMEyO2ORONS6G9VKQR5upEkqYMgsCQIkwfnjAzpuD8heaHGktlg9V9XGiBTFtZLfqDEEyZwQIHjwcedDuieqjXr06Aoke5UC3GrMXY/k1X223DsCCS0Gc5+3nxgaKen1qLuaJCMSHUhYIkgggfqRocWmVXCUFrZeHVeiV0HuVm99EEsGd4jH4FAugfcAxxoXt+kjfUxTCe3RDm8r7a3j22UrhAf/VEFuCARJGgvqr1Vvq/8FFpNScZjtEsJQFjcJVgTBtux4nS1S2nUFFgrUaHYoKha4gjuBRvbIDQRdYxU51ajE3RYO99MbLZrSBq1kZYZCtakrrAAESVZgRyIYHz41W/qut+8b665gKqr7VSuQuCrWyQIILIygjEwJgXHr13q+629Rrqgd2X6lZrWHN4GGABPbTa4XBiIGNS26c3UqibndMEDU1WnSRodgtxv7cKss4iPv5nSZckYRuR0d9HXZ+gRUV1erVtcIfoAsIEwSSS2f7omNF/Sfpl9qppO/uUi/uGVsIYgUyoIdg09vPBC4JIiXT6uaLItZ1UEEjmTbGM/GAcZmZBGnPadFBVGkuwyGJIENbwMyQFGSf88CM1ONxOaa6AmzpWVaRWnHuMU73cRgk2qSQROMgRcuNVl6m62K5JTZ+wiVGRqgAIaoOULKAgIzgEzzq19pvUqslNqS1HNxlGu9oM3ByCJWTIA4+JOlP9rPTRQ6ego0wgO5V6liwJKN3MQIktAH5r86tJqaQsFKJVFeoYI/TU3ovTTXLFnsRMtHJzwvgEwcnA+/Ghu32r1JCKWtUs3GAOSfA//cedNlb0obAKpsCkUriCASpIJIwSslgCJJt4kECL+UrCm9jZ+zncNt67UnVKdLMEVEIM2jvacv2fpLfYaZv2kdXpPtK5RwwphXBU4Lo4ZQDkYdc/kPnVX9E9M0e0dzNUZwqqzD6In6R5GSSJWCD9u/qKxUVgc2qCJIKsKaRaQRI+/GOMHT3aKqSUm6ETf7o1ahc4mMT4AAH+A15ot1vZ02qA/vNFZRSQyVQ2RILe1TZSxEEmZkmfk5pqM7bbtjDutj7NeoasNtWsWpTMoCEUKguVgQbVU3A8NkQcyPVlXZ0P3d6VMWqty7dqmDeTcSyzADBhMzKeJym7rqPuoikQFW3DNn4mTGOAeYwSdZtt8ikGpRWuQZBd2+AADHIHgff4xrpK3ZyeqG/0/wBc2O1qGoX3NZkAsNWkJpSoW24EkTBAEKADGedTOp9Br9W3aVqK0qtE2BmD5prkQ3BxcWIABkxkAMVTr3qA7iklJKdOjTHcyUwQGb7+MZPHJ+2p/TPWr7Sg9HYI1Jni6rUqXnH1WJFqE8TJwB5zocWGxu9RPWqbwvQFuz2KhKaCmTNpZZRQLGllKwxEQDA7W0oGluSr1617Vna1SwNonuMchADkxHCCO4nUNfWW4W4jtuW1ipIJEz4j/ZOsqeod0y/u5qMlI9jK5KpZIkNwVGMgGYAA0KZ1ol9M36UatL3GPtqT7zhbpLAmFBgFixJjEA+NWF6W6ft6qe61OnWVwSZWCiCbVVCbASlgHgEnJ41VPUd/ty9ALTmihDVFBgsCRIxBDWAZnkn41YWy9WUNntKa0Qtaq6RTpqzAXNjiLjEEZiCAOcaDQYhT1N0XZ20aIpG9g1Y01qUwEmFS9mYEIsxYhPasAcSvdJ9Mn95vWsQ4S6isLDv+Moi9q04gFczxcTJC51DfVqNX3ne/cVx2kGAgwZAA4BkBQQMT5OoG83dXbKgV3SswYuQ3coJwBiVkcx/LiI1y7A2i4ejbhd/vaVfclXG3DFBAtRyZK/Ny2obom0DkXHUnrn7pW3istICuT3VQt1QAKVUwpJFyghfpOfBA1R3SuuvQF1IN7gINxJtj8QYDmcCZHn517sut1m3PvGalZ3EKMSfwqPgDAAHx9tHj9TuX0Lm9H+mV2W73G63L0gakJRW76VLElR/NMAExkq3knSd6g/Ztu6jtXqVaF9WoSFBY4LgGMTCKwnE4Ijgl42ex3dZ9u2+pixVqIIDGC6ct/wCouRFxIMxgTpG6V1GopNOgzrtKJY2nLQw75ntC3M5USRjI+ZOb3RRRXkdfQ3oqns1RyTVZlLklWCypEXBsIQSQuA0XEnkBB/aKKu73je3SZloKaZZKbEHCsZYAz3OVCziVH4o1bXoqk5owajVAEChiO2JYLbK/AUnPxjIOkbYb8dTrvtdvSel7bs9S/KU3yL7Qe4hyTDgDHzECCbdjN1oh+k+n1n2lSlWoVYeuTJV1+gAGWKMB3r5jI1v64oU6GwejQFRqlSpTECXIYQ+Cv90HwDmdG9267NWo7aq1bcuil3O4YJ/DCpUFIFiL7ocgmTc3gQAO7CgiutZmYlla8QR2lbwGLKCGvkEMwuEW8CimkqQkoOcuT7KsNyEhpptHDdp/odbUNy4DU1ghzBAVSx/6WKlgcDjT7veo1BS9uiaxqE/WGUkhpJBKBZExFwMTGOSv7DoDXBwwqqpthiUFzGFUzJMlhIEZbkGSDGd9ivG0QqDJRlf4lOoG7iwBAH8pWAR8z44j4nf8Zdkb+MHdgALVYOJwSM5hAeByRp+oek6L7cu/a5ZXSrTCq+fws0gLDZxaYwALbtd6XQts6BhTKrUS81Wo/wATGGFQuCCSQSIzZJxglvWXgR42JHoF1p1Kr1q5pKBFsc+biJmBEzBHyRGWP1K9Wl/F2rBQ00nVptZlE3KO60jPcCZKHPB0T2/pzYIAKijKyAgb3HAIJNMKVqKAXAyfAxEHSdvfUR21a0UzaxuqKx75BwQ5ZyHkdxLN/KCIJKqQ9OgVv+mqteKuKryFp0IJnENK4CRMyJ7T+Y3/AHk7QLHuKwNwWrSiQAZWDkzIAIiMSfi2vQ24plHr7Yhg8AyAGUqWNp+IDg4wZkfJk+ot4+4ovScUgWXBcAlSJhgTIwR9XjTxgsnysnL5diT0/wBRCpu13NcGq1OkUSnAsQE5YMCxD3D6yASB47Tqyei+uNu6fx2/d2AE+8QFk8d0weDkxJDfBilurIqSK6WZi4fQ5AB7XkqxE5IPxOi/pDZistWlUp+3RemyGrWNokiFtBAVyHHj6YBkQAd8/hMGPH8r6Wicck3LZc6b/akqQ1MtyCCCxtwTjuIxzqH6urtU2lVKNH3mdQDTftUhvq5F0hZMASDHnSDS6JtqD306wqVmDdtoGGGILEntIB8efmdE235oU1AYqRheTIB/qfuPmdee3xdF+0J3Ruk7MNUiqyUnCe4rd3swwIFU4s7g63k2yoM5Cgt6v6oNrtwKipWdmIpBgyMoj6n4uYduQqkzyMaibP226lWFtVdzMsQRThmAJwAwa5oYkxM5ETBHr3RNuIlkpPVLSKqN7IC4cqLg1Ek2/SwzwNVUbjaFsGendyo2oZkDl6lRGFoJ71UyshvPIg86Deqqi/8ApyUIaMEBhiCB4iONTeqdNGzoG15uq3IAwNuMw1qtkAY8RBLQDrwdBr1ae2r0xev1THaTcOwx5xn7EcamsbUuLLz4+kp32xF6mjGtUgMQHKjB4XtH+AGs0f6qm9Ss4QOgLElQVwT8kwSfkwNZp/Sn7GbkvcVEOt517rNIMeg6wazWaJx7OvJ8azWaJx6w8a9LHH24+RHwftrNZrgHjOxa4sxY8sSSf6869r1C7F3Mk8xA8QMf01ms0F2cerWIQoDCt9WMmCCB+hAP6aOei+oihWvyCouUgAmf1x94Os1mkyfgY0PxIunbftIoVNnuKrJVHtK0wFmYAFpBwZZfynnB1r6B6/QdBSNNEYEG5FIVmeWbESBdPP8Ahr3WaySb0akkMPVN/Q2NB62VpSotVRaCzWgqsYlmE+POJMpe79aPgbSmooMoks7JVukyQ1rgj8x4/LWazXZpygtAxRT7Pa3qX3FVWomoQwKvVWk0fkAyZjE/1B1I6ZUUe6AjJVqEFWKq6LEg9t4AJmSVEkzM8azWalDK26KSVdEDr/Xdjt1sYhaoBNi0yLz/ACBrTYrGf8uJ1C9K9Upb0VFWo+3p0wJX20LS4gQyjEEMMBcWmQbrs1mtKgheTqzVej7qlV9kOrWd1MMzhWBxLZaw+YAPOOI15tqFd61t1P3Egke5UhZk/wDt5wPA51ms01L2I79zr0/YVnuXcU3AHHdTIuYsiiAfkE/GBnTFu/Q+13DVKrKWafZVQSET2gVEDHBkx/mNZrNUxxSehJPQgeog/S6jCk3tK6hRABBJvmQMXWhYP9dQdl6qoIC99Vq5YQDKz45UmI+Lh51ms1VabaJPa2b1vWtVCCaTMKrMM1VLGfALU2FolSCVB5BmLj16B6kFPdM9IPV/9xOxSrRBVTCKQLebRMHnzms112c0M3WSu7XbxWalVqham3heQyg2kjiZjI5AOunWthVZBUoVUtqBTTRg2Jwwuzm4MZgcjjWazU077GaoSeo+oKe3NT25bcGoRWNQdyjJ7HNwHfBCgFe3K/I/c9dp+6Wrbjcbu0QtyKBiTTFxeVhiCwtgxEERr3WafkwsP+o2V+mUKwWGasyls91of5OMqf6aM0NnZ02jUp1qyXIgqKtRgglQwhfBbyRrNZp4yfrlJxXoIEUt8pEkBpnJNQk5ySS2TPnXus1mqerP3MTR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6089" y="893044"/>
            <a:ext cx="3089548" cy="23141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3686" y="3976914"/>
            <a:ext cx="3172508" cy="238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0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 smtClean="0">
                <a:latin typeface="Bradley Hand ITC" panose="03070402050302030203" pitchFamily="66" charset="0"/>
              </a:rPr>
              <a:t>La </a:t>
            </a:r>
            <a:r>
              <a:rPr lang="en-US" b="1" dirty="0" err="1" smtClean="0">
                <a:latin typeface="Bradley Hand ITC" panose="03070402050302030203" pitchFamily="66" charset="0"/>
              </a:rPr>
              <a:t>familia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427" y="1247887"/>
            <a:ext cx="11672047" cy="5303520"/>
          </a:xfrm>
        </p:spPr>
        <p:txBody>
          <a:bodyPr/>
          <a:lstStyle/>
          <a:p>
            <a:pPr marL="45721" indent="0"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>
              <a:buNone/>
            </a:pPr>
            <a:r>
              <a:rPr lang="en-US" sz="16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Vamos</a:t>
            </a: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</a:t>
            </a: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sz="16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siguiente</a:t>
            </a: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video y, </a:t>
            </a:r>
            <a:r>
              <a:rPr lang="en-US" sz="16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después</a:t>
            </a: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 </a:t>
            </a:r>
            <a:r>
              <a:rPr lang="en-US" sz="16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contestar</a:t>
            </a: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varias</a:t>
            </a: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preguntas</a:t>
            </a: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relacionadas</a:t>
            </a: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16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él</a:t>
            </a: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1" indent="0" algn="ctr">
              <a:buNone/>
            </a:pP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wlcmedia.csumb.edu/Spanish/Puntos_de_partida8/Videos/ch03_minidrama.mov</a:t>
            </a:r>
            <a:endParaRPr lang="en-US" sz="16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ctr">
              <a:buNone/>
            </a:pP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>
              <a:buNone/>
            </a:pP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11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 err="1" smtClean="0">
                <a:latin typeface="Bradley Hand ITC" panose="03070402050302030203" pitchFamily="66" charset="0"/>
              </a:rPr>
              <a:t>Preguntas</a:t>
            </a:r>
            <a:r>
              <a:rPr lang="en-US" b="1" dirty="0" smtClean="0">
                <a:latin typeface="Bradley Hand ITC" panose="03070402050302030203" pitchFamily="66" charset="0"/>
              </a:rPr>
              <a:t> del </a:t>
            </a:r>
            <a:r>
              <a:rPr lang="en-US" b="1" dirty="0" err="1" smtClean="0">
                <a:latin typeface="Bradley Hand ITC" panose="03070402050302030203" pitchFamily="66" charset="0"/>
              </a:rPr>
              <a:t>vídeo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427" y="1247887"/>
            <a:ext cx="11672047" cy="5303520"/>
          </a:xfrm>
        </p:spPr>
        <p:txBody>
          <a:bodyPr/>
          <a:lstStyle/>
          <a:p>
            <a:pPr marL="45721" indent="0"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8621" indent="-342900">
              <a:buAutoNum type="arabicPeriod"/>
            </a:pP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Paloma a la fiesta de Eduardo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fin de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semana</a:t>
            </a: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388621" indent="-342900">
              <a:buAutoNum type="arabicPeriod"/>
            </a:pP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Cómo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son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siempre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fiestas de Eduardo?</a:t>
            </a:r>
          </a:p>
          <a:p>
            <a:pPr marL="388621" indent="-342900">
              <a:buAutoNum type="arabicPeriod"/>
            </a:pP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quiere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Paloma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entrar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la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tienda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388621" indent="-342900">
              <a:buAutoNum type="arabicPeriod"/>
            </a:pP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tiene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comprar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Paloma?</a:t>
            </a:r>
          </a:p>
          <a:p>
            <a:pPr marL="388621" indent="-342900">
              <a:buAutoNum type="arabicPeriod"/>
            </a:pP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Tiene</a:t>
            </a: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José </a:t>
            </a: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Miguel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ganas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compras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388621" indent="-342900">
              <a:buAutoNum type="arabicPeriod"/>
            </a:pP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Cuánto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cuestan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camisas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388621" indent="-342900">
              <a:buAutoNum type="arabicPeriod"/>
            </a:pP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¿De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son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camisas</a:t>
            </a: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¿De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colores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son?</a:t>
            </a:r>
          </a:p>
          <a:p>
            <a:pPr marL="388621" indent="-342900">
              <a:buAutoNum type="arabicPeriod"/>
            </a:pP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talla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</a:t>
            </a: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José 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Miguel?</a:t>
            </a:r>
          </a:p>
          <a:p>
            <a:pPr marL="388621" indent="-342900">
              <a:buFont typeface="Corbel" pitchFamily="34" charset="0"/>
              <a:buAutoNum type="arabicPeriod"/>
            </a:pP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16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probar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José Miguel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388621" indent="-342900">
              <a:buFont typeface="Corbel" pitchFamily="34" charset="0"/>
              <a:buAutoNum type="arabicPeriod"/>
            </a:pP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¿A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dónde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tiene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Paloma?</a:t>
            </a:r>
            <a:endParaRPr lang="en-US" sz="1600" b="1" dirty="0">
              <a:solidFill>
                <a:schemeClr val="accent6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>
              <a:buNone/>
            </a:pP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8621" indent="-342900">
              <a:buFont typeface="Corbel" pitchFamily="34" charset="0"/>
              <a:buAutoNum type="arabicPeriod"/>
            </a:pP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>
              <a:buNone/>
            </a:pP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>
              <a:buNone/>
            </a:pP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08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 smtClean="0">
                <a:latin typeface="Bradley Hand ITC" panose="03070402050302030203" pitchFamily="66" charset="0"/>
              </a:rPr>
              <a:t>De </a:t>
            </a:r>
            <a:r>
              <a:rPr lang="en-US" b="1" dirty="0" err="1" smtClean="0">
                <a:latin typeface="Bradley Hand ITC" panose="03070402050302030203" pitchFamily="66" charset="0"/>
              </a:rPr>
              <a:t>colores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427" y="1247887"/>
            <a:ext cx="11672047" cy="5303520"/>
          </a:xfrm>
        </p:spPr>
        <p:txBody>
          <a:bodyPr>
            <a:normAutofit fontScale="40000" lnSpcReduction="20000"/>
          </a:bodyPr>
          <a:lstStyle/>
          <a:p>
            <a:pPr marL="45721" indent="0" algn="just"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45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45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45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hay en los </a:t>
            </a:r>
            <a:r>
              <a:rPr lang="en-US" sz="45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siguientes</a:t>
            </a:r>
            <a:r>
              <a:rPr lang="en-US" sz="45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cuadros</a:t>
            </a:r>
            <a:r>
              <a:rPr lang="en-US" sz="45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En </a:t>
            </a:r>
            <a:r>
              <a:rPr lang="en-US" sz="45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parejas</a:t>
            </a:r>
            <a:r>
              <a:rPr lang="en-US" sz="45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45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describid</a:t>
            </a:r>
            <a:r>
              <a:rPr lang="en-US" sz="45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 </a:t>
            </a:r>
            <a:r>
              <a:rPr lang="en-US" sz="45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en-US" sz="45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veis</a:t>
            </a:r>
            <a:r>
              <a:rPr lang="en-US" sz="45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los </a:t>
            </a:r>
            <a:r>
              <a:rPr lang="en-US" sz="45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siguientes</a:t>
            </a:r>
            <a:r>
              <a:rPr lang="en-US" sz="45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cuadros</a:t>
            </a:r>
            <a:r>
              <a:rPr lang="en-US" sz="45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45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famosos</a:t>
            </a:r>
            <a:r>
              <a:rPr lang="en-US" sz="45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pintores</a:t>
            </a:r>
            <a:r>
              <a:rPr lang="en-US" sz="45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hispanos</a:t>
            </a:r>
            <a:endParaRPr lang="en-US" sz="4500" b="1" dirty="0" smtClean="0">
              <a:solidFill>
                <a:schemeClr val="accent6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45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Hay </a:t>
            </a:r>
            <a:r>
              <a:rPr lang="en-US" sz="45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sz="45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mamá</a:t>
            </a:r>
            <a:r>
              <a:rPr lang="en-US" sz="45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45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Lleva</a:t>
            </a:r>
            <a:r>
              <a:rPr lang="en-US" sz="45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sz="45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vestido</a:t>
            </a:r>
            <a:r>
              <a:rPr lang="en-US" sz="45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amarillo</a:t>
            </a:r>
            <a:r>
              <a:rPr lang="en-US" sz="45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45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Tiene</a:t>
            </a:r>
            <a:r>
              <a:rPr lang="en-US" sz="45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sz="45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pelo</a:t>
            </a:r>
            <a:r>
              <a:rPr lang="en-US" sz="45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largo y </a:t>
            </a:r>
            <a:r>
              <a:rPr lang="en-US" sz="45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45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gorda</a:t>
            </a:r>
            <a:r>
              <a:rPr lang="en-US" sz="45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45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</a:t>
            </a:r>
            <a:r>
              <a:rPr lang="en-US" sz="45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</a:t>
            </a:r>
            <a:r>
              <a:rPr lang="en-US" sz="45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porque</a:t>
            </a:r>
            <a:r>
              <a:rPr lang="en-US" sz="45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</a:t>
            </a:r>
            <a:r>
              <a:rPr lang="en-US" sz="45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b="1" dirty="0" err="1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cansada</a:t>
            </a:r>
            <a:r>
              <a:rPr lang="en-US" sz="45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1" indent="0">
              <a:buNone/>
            </a:pPr>
            <a:endParaRPr lang="en-US" sz="45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>
              <a:buNone/>
            </a:pPr>
            <a:endParaRPr lang="en-US" sz="6400" b="1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>
              <a:buNone/>
            </a:pPr>
            <a:endParaRPr lang="en-US" sz="34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>
              <a:buNone/>
            </a:pPr>
            <a:endParaRPr lang="en-US" sz="3400" b="1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>
              <a:buNone/>
            </a:pPr>
            <a:endParaRPr lang="en-US" sz="34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>
              <a:buNone/>
            </a:pPr>
            <a:endParaRPr lang="en-US" sz="3400" b="1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>
              <a:buNone/>
            </a:pPr>
            <a:endParaRPr lang="en-US" sz="34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>
              <a:buNone/>
            </a:pPr>
            <a:endParaRPr lang="en-US" sz="3400" b="1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>
              <a:buNone/>
            </a:pPr>
            <a:endParaRPr lang="en-US" sz="34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>
              <a:buNone/>
            </a:pPr>
            <a:endParaRPr lang="en-US" sz="3400" b="1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>
              <a:buNone/>
            </a:pPr>
            <a:r>
              <a:rPr lang="en-US" sz="4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	   </a:t>
            </a:r>
            <a:r>
              <a:rPr lang="en-US" sz="4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40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sz="4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familia</a:t>
            </a:r>
            <a:r>
              <a:rPr lang="en-US" sz="4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			             “La </a:t>
            </a:r>
            <a:r>
              <a:rPr lang="en-US" sz="40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hamaca</a:t>
            </a:r>
            <a:r>
              <a:rPr lang="en-US" sz="4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			“El </a:t>
            </a:r>
            <a:r>
              <a:rPr lang="en-US" sz="40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jardín</a:t>
            </a:r>
            <a:r>
              <a:rPr lang="en-US" sz="4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45721" indent="0">
              <a:buNone/>
            </a:pPr>
            <a:r>
              <a:rPr lang="en-US" sz="4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Fernando </a:t>
            </a:r>
            <a:r>
              <a:rPr lang="en-US" sz="40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Botero</a:t>
            </a:r>
            <a:r>
              <a:rPr lang="en-US" sz="4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 Colombia	 	       Diego Rivera, México		           Joan </a:t>
            </a:r>
            <a:r>
              <a:rPr lang="en-US" sz="40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Miró</a:t>
            </a:r>
            <a:r>
              <a:rPr lang="en-US" sz="4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40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España</a:t>
            </a:r>
            <a:endParaRPr lang="en-US" sz="4000" b="1" dirty="0">
              <a:solidFill>
                <a:schemeClr val="accent6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28" y="2418509"/>
            <a:ext cx="2540001" cy="31902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200" y="2596659"/>
            <a:ext cx="3443755" cy="28792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5068" y="2418509"/>
            <a:ext cx="2555513" cy="323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00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26" y="344245"/>
            <a:ext cx="11672047" cy="817581"/>
          </a:xfrm>
        </p:spPr>
        <p:txBody>
          <a:bodyPr/>
          <a:lstStyle/>
          <a:p>
            <a:r>
              <a:rPr lang="en-US" b="1" dirty="0" smtClean="0">
                <a:latin typeface="Bradley Hand ITC" panose="03070402050302030203" pitchFamily="66" charset="0"/>
              </a:rPr>
              <a:t>Los </a:t>
            </a:r>
            <a:r>
              <a:rPr lang="en-US" b="1" dirty="0" err="1" smtClean="0">
                <a:latin typeface="Bradley Hand ITC" panose="03070402050302030203" pitchFamily="66" charset="0"/>
              </a:rPr>
              <a:t>números</a:t>
            </a:r>
            <a:r>
              <a:rPr lang="en-US" b="1" dirty="0" smtClean="0">
                <a:latin typeface="Bradley Hand ITC" panose="03070402050302030203" pitchFamily="66" charset="0"/>
              </a:rPr>
              <a:t> </a:t>
            </a:r>
            <a:r>
              <a:rPr lang="en-US" b="1" dirty="0" err="1" smtClean="0">
                <a:latin typeface="Bradley Hand ITC" panose="03070402050302030203" pitchFamily="66" charset="0"/>
              </a:rPr>
              <a:t>mayores</a:t>
            </a:r>
            <a:r>
              <a:rPr lang="en-US" b="1" dirty="0" smtClean="0">
                <a:latin typeface="Bradley Hand ITC" panose="03070402050302030203" pitchFamily="66" charset="0"/>
              </a:rPr>
              <a:t> de </a:t>
            </a:r>
            <a:r>
              <a:rPr lang="en-US" b="1" dirty="0" err="1" smtClean="0">
                <a:latin typeface="Bradley Hand ITC" panose="03070402050302030203" pitchFamily="66" charset="0"/>
              </a:rPr>
              <a:t>cien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427" y="1247887"/>
            <a:ext cx="11672047" cy="5303520"/>
          </a:xfrm>
        </p:spPr>
        <p:txBody>
          <a:bodyPr>
            <a:normAutofit/>
          </a:bodyPr>
          <a:lstStyle/>
          <a:p>
            <a:pPr marL="45721" indent="0" algn="just"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parejas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leed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siguientes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oraciones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Escribid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letra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los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números</a:t>
            </a:r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1" indent="0" algn="just">
              <a:buNone/>
            </a:pPr>
            <a:endParaRPr lang="en-US" sz="1600" b="1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16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221 </a:t>
            </a:r>
            <a:r>
              <a:rPr lang="en-US" sz="16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mochilas</a:t>
            </a:r>
            <a:endParaRPr lang="en-US" sz="1600" b="1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16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595 </a:t>
            </a:r>
            <a:r>
              <a:rPr lang="en-US" sz="16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libros</a:t>
            </a:r>
            <a:endParaRPr lang="en-US" sz="1600" b="1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16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1981 </a:t>
            </a:r>
            <a:r>
              <a:rPr lang="en-US" sz="16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estudiantes</a:t>
            </a:r>
            <a:endParaRPr lang="en-US" sz="1600" b="1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16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7777 </a:t>
            </a:r>
            <a:r>
              <a:rPr lang="en-US" sz="16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sillas</a:t>
            </a:r>
            <a:endParaRPr lang="en-US" sz="1600" b="1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16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1.459. 680 </a:t>
            </a:r>
            <a:r>
              <a:rPr lang="en-US" sz="16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mujeres</a:t>
            </a:r>
            <a:endParaRPr lang="en-US" sz="1600" b="1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16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9.321. 490 </a:t>
            </a:r>
            <a:r>
              <a:rPr lang="en-US" sz="16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pantalones</a:t>
            </a:r>
            <a:endParaRPr lang="en-US" sz="1600" b="1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16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1.111.111 </a:t>
            </a:r>
            <a:r>
              <a:rPr lang="en-US" sz="16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chaquetas</a:t>
            </a:r>
            <a:endParaRPr lang="en-US" sz="1600" b="1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16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3.521.976 </a:t>
            </a:r>
            <a:r>
              <a:rPr lang="en-US" sz="16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abuelas</a:t>
            </a:r>
            <a:endParaRPr lang="en-US" sz="1600" b="1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16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 </a:t>
            </a:r>
            <a:r>
              <a:rPr lang="en-US" sz="16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suegros</a:t>
            </a:r>
            <a:endParaRPr lang="en-US" sz="16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1" indent="0" algn="just">
              <a:buNone/>
            </a:pPr>
            <a:r>
              <a:rPr lang="en-US" sz="16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161 </a:t>
            </a:r>
            <a:r>
              <a:rPr lang="en-US" sz="16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mamás</a:t>
            </a:r>
            <a:endParaRPr lang="en-US" sz="1600" b="1" dirty="0" smtClean="0">
              <a:solidFill>
                <a:schemeClr val="accent6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92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is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13337</TotalTime>
  <Words>859</Words>
  <Application>Microsoft Office PowerPoint</Application>
  <PresentationFormat>Widescreen</PresentationFormat>
  <Paragraphs>223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Bradley Hand ITC</vt:lpstr>
      <vt:lpstr>Corbel</vt:lpstr>
      <vt:lpstr>Times New Roman</vt:lpstr>
      <vt:lpstr>Basis</vt:lpstr>
      <vt:lpstr>capÍTULO 4 “DE COMPRAS”</vt:lpstr>
      <vt:lpstr>La ropa y los accesorios masculinos</vt:lpstr>
      <vt:lpstr>La ropa y los accesorios femeninos</vt:lpstr>
      <vt:lpstr>¿A dónde van?</vt:lpstr>
      <vt:lpstr>De compras</vt:lpstr>
      <vt:lpstr>La familia</vt:lpstr>
      <vt:lpstr>Preguntas del vídeo</vt:lpstr>
      <vt:lpstr>De colores</vt:lpstr>
      <vt:lpstr>Los números mayores de cien</vt:lpstr>
      <vt:lpstr>A comprar</vt:lpstr>
      <vt:lpstr>Los adjetivos demostrativos</vt:lpstr>
      <vt:lpstr>Los adjetivos demostrativos</vt:lpstr>
      <vt:lpstr>Los pronombres demostrativos</vt:lpstr>
      <vt:lpstr>Los pronombres demostrativos</vt:lpstr>
      <vt:lpstr>Los adjetivos y pronombres demostrativos</vt:lpstr>
      <vt:lpstr>Los adjetivos y pronombres demostrativos</vt:lpstr>
      <vt:lpstr>El presente de los verbos irregulares</vt:lpstr>
      <vt:lpstr>El presente de los verbos regulares e irregulares</vt:lpstr>
      <vt:lpstr>“Mucho” y “poco”</vt:lpstr>
      <vt:lpstr>Expresiones con “tener”</vt:lpstr>
      <vt:lpstr>¿De dónde vienes? y ¿Adónde vas?</vt:lpstr>
    </vt:vector>
  </TitlesOfParts>
  <Company>Grinnell College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cAPítulo 3 “LA FAMILIA”  </dc:title>
  <dc:creator>Valentin, Carmen</dc:creator>
  <cp:lastModifiedBy>Valentin, Carmen</cp:lastModifiedBy>
  <cp:revision>231</cp:revision>
  <cp:lastPrinted>2014-09-15T15:43:53Z</cp:lastPrinted>
  <dcterms:created xsi:type="dcterms:W3CDTF">2014-09-10T19:54:21Z</dcterms:created>
  <dcterms:modified xsi:type="dcterms:W3CDTF">2014-10-01T22:18:49Z</dcterms:modified>
</cp:coreProperties>
</file>